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handoutMasterIdLst>
    <p:handoutMasterId r:id="rId13"/>
  </p:handoutMasterIdLst>
  <p:sldIdLst>
    <p:sldId id="2961" r:id="rId3"/>
    <p:sldId id="2987" r:id="rId4"/>
    <p:sldId id="2986" r:id="rId5"/>
    <p:sldId id="2953" r:id="rId6"/>
    <p:sldId id="2956" r:id="rId7"/>
    <p:sldId id="2984" r:id="rId9"/>
    <p:sldId id="2958" r:id="rId10"/>
    <p:sldId id="2959" r:id="rId11"/>
    <p:sldId id="2985" r:id="rId12"/>
  </p:sldIdLst>
  <p:sldSz cx="12192000" cy="6858000"/>
  <p:notesSz cx="7010400" cy="9296400"/>
  <p:custDataLst>
    <p:tags r:id="rId18"/>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305" userDrawn="1">
          <p15:clr>
            <a:srgbClr val="A4A3A4"/>
          </p15:clr>
        </p15:guide>
        <p15:guide id="2" pos="20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剑" initials="" lastIdx="1" clrIdx="0"/>
  <p:cmAuthor id="2" name="zhangqiangqiang" initials="z" lastIdx="2" clrIdx="1"/>
  <p:cmAuthor id="3" name="Liu Zhekai" initials="LZ" lastIdx="4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B7E91"/>
    <a:srgbClr val="9EA3B9"/>
    <a:srgbClr val="7F7F7F"/>
    <a:srgbClr val="D82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7AB52F8-91EF-4A07-8C69-53BA6CEA3F02}" styleName="{385b2ea8-0d66-414d-9127-dde3b277f022}">
    <a:wholeTbl>
      <a:tcTxStyle>
        <a:fontRef idx="none">
          <a:prstClr val="black"/>
        </a:fontRef>
      </a:tcTxStyle>
      <a:tcStyle>
        <a:tcBdr>
          <a:bottom>
            <a:ln w="6350" cmpd="sng">
              <a:solidFill>
                <a:srgbClr val="E78751"/>
              </a:solidFill>
            </a:ln>
          </a:bottom>
          <a:insideH>
            <a:ln w="6350" cmpd="sng">
              <a:solidFill>
                <a:srgbClr val="E78751"/>
              </a:solidFill>
            </a:ln>
          </a:insideH>
        </a:tcBdr>
        <a:fill>
          <a:solidFill>
            <a:srgbClr val="F2F2F2"/>
          </a:solidFill>
        </a:fill>
      </a:tcStyle>
    </a:wholeTbl>
    <a:firstRow>
      <a:tcTxStyle>
        <a:fontRef idx="none">
          <a:prstClr val="black"/>
        </a:fontRef>
      </a:tcTxStyle>
      <a:tcStyle>
        <a:tcBdr>
          <a:bottom>
            <a:ln w="76200" cmpd="sng">
              <a:solidFill>
                <a:srgbClr val="E78751"/>
              </a:solidFill>
            </a:ln>
          </a:bottom>
        </a:tcBdr>
        <a:fill>
          <a:solidFill>
            <a:srgbClr val="35353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0" autoAdjust="0"/>
    <p:restoredTop sz="92575" autoAdjust="0"/>
  </p:normalViewPr>
  <p:slideViewPr>
    <p:cSldViewPr snapToGrid="0" snapToObjects="1" showGuides="1">
      <p:cViewPr varScale="1">
        <p:scale>
          <a:sx n="118" d="100"/>
          <a:sy n="118" d="100"/>
        </p:scale>
        <p:origin x="232" y="328"/>
      </p:cViewPr>
      <p:guideLst>
        <p:guide orient="horz" pos="305"/>
        <p:guide pos="205"/>
      </p:guideLst>
    </p:cSldViewPr>
  </p:slideViewPr>
  <p:outlineViewPr>
    <p:cViewPr>
      <p:scale>
        <a:sx n="33" d="100"/>
        <a:sy n="33" d="100"/>
      </p:scale>
      <p:origin x="0" y="1794"/>
    </p:cViewPr>
  </p:outlineViewPr>
  <p:notesTextViewPr>
    <p:cViewPr>
      <p:scale>
        <a:sx n="100" d="100"/>
        <a:sy n="100" d="100"/>
      </p:scale>
      <p:origin x="0" y="0"/>
    </p:cViewPr>
  </p:notesTextViewPr>
  <p:sorterViewPr showFormatting="0">
    <p:cViewPr>
      <p:scale>
        <a:sx n="128" d="100"/>
        <a:sy n="128" d="100"/>
      </p:scale>
      <p:origin x="0" y="4686"/>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58.xml"/><Relationship Id="rId17" Type="http://schemas.openxmlformats.org/officeDocument/2006/relationships/commentAuthors" Target="commentAuthors.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handoutMaster" Target="handoutMasters/handoutMaster1.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38475" cy="465138"/>
          </a:xfrm>
          <a:prstGeom prst="rect">
            <a:avLst/>
          </a:prstGeom>
        </p:spPr>
        <p:txBody>
          <a:bodyPr vert="horz" lIns="91440" tIns="45720" rIns="91440" bIns="45720" rtlCol="0"/>
          <a:lstStyle>
            <a:lvl1pPr algn="l" eaLnBrk="1" fontAlgn="auto" hangingPunct="1">
              <a:buFont typeface="Arial" panose="020B0604020202020204" pitchFamily="34" charset="0"/>
              <a:buNone/>
              <a:defRPr sz="1200" noProof="1">
                <a:latin typeface="Calibri" panose="020F0502020204030204" pitchFamily="34" charset="0"/>
              </a:defRPr>
            </a:lvl1pPr>
          </a:lstStyle>
          <a:p>
            <a:pPr>
              <a:defRPr/>
            </a:pPr>
            <a:endParaRPr lang="zh-CN" altLang="en-US"/>
          </a:p>
        </p:txBody>
      </p:sp>
      <p:sp>
        <p:nvSpPr>
          <p:cNvPr id="3" name="日期占位符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eaLnBrk="1" fontAlgn="auto" hangingPunct="1">
              <a:buFont typeface="Arial" panose="020B0604020202020204" pitchFamily="34" charset="0"/>
              <a:buNone/>
              <a:defRPr sz="1200" noProof="1">
                <a:latin typeface="+mn-lt"/>
              </a:defRPr>
            </a:lvl1pPr>
          </a:lstStyle>
          <a:p>
            <a:pPr>
              <a:defRPr/>
            </a:pPr>
            <a:endParaRPr lang="zh-CN" altLang="en-US"/>
          </a:p>
        </p:txBody>
      </p:sp>
      <p:sp>
        <p:nvSpPr>
          <p:cNvPr id="4" name="页脚占位符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eaLnBrk="1" fontAlgn="auto" hangingPunct="1">
              <a:buFont typeface="Arial" panose="020B0604020202020204" pitchFamily="34" charset="0"/>
              <a:buNone/>
              <a:defRPr sz="1200" noProof="1">
                <a:latin typeface="Calibri" panose="020F0502020204030204" pitchFamily="34" charset="0"/>
              </a:defRPr>
            </a:lvl1pPr>
          </a:lstStyle>
          <a:p>
            <a:pPr>
              <a:defRPr/>
            </a:pPr>
            <a:endParaRPr lang="zh-CN" altLang="en-US"/>
          </a:p>
        </p:txBody>
      </p:sp>
      <p:sp>
        <p:nvSpPr>
          <p:cNvPr id="5" name="灯片编号占位符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eaLnBrk="1" fontAlgn="auto" hangingPunct="1">
              <a:buFont typeface="Arial" panose="020B0604020202020204" pitchFamily="34" charset="0"/>
              <a:buNone/>
              <a:defRPr sz="1200" noProof="1">
                <a:latin typeface="+mn-lt"/>
              </a:defRPr>
            </a:lvl1pPr>
          </a:lstStyle>
          <a:p>
            <a:pPr>
              <a:defRPr/>
            </a:pPr>
            <a:fld id="{35B8D152-9536-DA4B-AC31-A915F65D5E4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31" tIns="45716" rIns="91431" bIns="45716" rtlCol="0"/>
          <a:lstStyle>
            <a:lvl1pPr eaLnBrk="1" hangingPunct="1">
              <a:buFont typeface="Arial" panose="020B0604020202020204" pitchFamily="34" charset="0"/>
              <a:buChar char="•"/>
              <a:defRPr sz="1200" noProof="1"/>
            </a:lvl1pPr>
          </a:lstStyle>
          <a:p>
            <a:pPr>
              <a:defRPr/>
            </a:pPr>
            <a:endParaRPr lang="en-US" altLang="zh-CN"/>
          </a:p>
        </p:txBody>
      </p:sp>
      <p:sp>
        <p:nvSpPr>
          <p:cNvPr id="3" name="Date Placeholder 2"/>
          <p:cNvSpPr>
            <a:spLocks noGrp="1"/>
          </p:cNvSpPr>
          <p:nvPr>
            <p:ph type="dt" idx="1"/>
          </p:nvPr>
        </p:nvSpPr>
        <p:spPr>
          <a:xfrm>
            <a:off x="3970338" y="0"/>
            <a:ext cx="3038475" cy="465138"/>
          </a:xfrm>
          <a:prstGeom prst="rect">
            <a:avLst/>
          </a:prstGeom>
        </p:spPr>
        <p:txBody>
          <a:bodyPr vert="horz" lIns="91431" tIns="45716" rIns="91431" bIns="45716" rtlCol="0"/>
          <a:lstStyle>
            <a:lvl1pPr algn="r" eaLnBrk="1" hangingPunct="1">
              <a:buFont typeface="Arial" panose="020B0604020202020204" pitchFamily="34" charset="0"/>
              <a:buChar char="•"/>
              <a:defRPr sz="1200" noProof="1"/>
            </a:lvl1pPr>
          </a:lstStyle>
          <a:p>
            <a:pPr>
              <a:defRPr/>
            </a:pPr>
            <a:endParaRPr lang="en-US" altLang="zh-CN"/>
          </a:p>
        </p:txBody>
      </p:sp>
      <p:sp>
        <p:nvSpPr>
          <p:cNvPr id="27652" name="Slide Image Placeholder 3"/>
          <p:cNvSpPr>
            <a:spLocks noGrp="1" noRot="1" noChangeAspect="1" noChangeArrowheads="1"/>
          </p:cNvSpPr>
          <p:nvPr>
            <p:ph type="sldImg" idx="4294967295"/>
          </p:nvPr>
        </p:nvSpPr>
        <p:spPr bwMode="auto">
          <a:xfrm>
            <a:off x="409575" y="698500"/>
            <a:ext cx="6191250" cy="3482975"/>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14341" name="Notes Placeholder 4"/>
          <p:cNvSpPr>
            <a:spLocks noGrp="1" noChangeArrowheads="1"/>
          </p:cNvSpPr>
          <p:nvPr>
            <p:ph type="body" sz="quarter" idx="9"/>
          </p:nvPr>
        </p:nvSpPr>
        <p:spPr bwMode="auto">
          <a:xfrm>
            <a:off x="701675" y="4416425"/>
            <a:ext cx="56070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1" tIns="45716" rIns="91431" bIns="45716"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6" name="Footer Placeholder 5"/>
          <p:cNvSpPr>
            <a:spLocks noGrp="1"/>
          </p:cNvSpPr>
          <p:nvPr>
            <p:ph type="ftr" sz="quarter" idx="4"/>
          </p:nvPr>
        </p:nvSpPr>
        <p:spPr>
          <a:xfrm>
            <a:off x="0" y="8829675"/>
            <a:ext cx="3038475" cy="465138"/>
          </a:xfrm>
          <a:prstGeom prst="rect">
            <a:avLst/>
          </a:prstGeom>
        </p:spPr>
        <p:txBody>
          <a:bodyPr vert="horz" lIns="91431" tIns="45716" rIns="91431" bIns="45716" rtlCol="0" anchor="b"/>
          <a:lstStyle>
            <a:lvl1pPr eaLnBrk="1" hangingPunct="1">
              <a:buFont typeface="Arial" panose="020B0604020202020204" pitchFamily="34" charset="0"/>
              <a:buChar char="•"/>
              <a:defRPr sz="1200" noProof="1"/>
            </a:lvl1pPr>
          </a:lstStyle>
          <a:p>
            <a:pPr>
              <a:defRPr/>
            </a:pPr>
            <a:endParaRPr lang="en-US" altLang="zh-CN"/>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31" tIns="45716" rIns="91431" bIns="45716" rtlCol="0" anchor="b"/>
          <a:lstStyle>
            <a:lvl1pPr algn="r" eaLnBrk="1" hangingPunct="1">
              <a:buFont typeface="Arial" panose="020B0604020202020204" pitchFamily="34" charset="0"/>
              <a:buChar char="•"/>
              <a:defRPr sz="1200" noProof="1">
                <a:latin typeface="Calibri" panose="020F0502020204030204" pitchFamily="34" charset="0"/>
              </a:defRPr>
            </a:lvl1pPr>
          </a:lstStyle>
          <a:p>
            <a:pPr>
              <a:defRPr/>
            </a:pPr>
            <a:fld id="{6627274B-21C6-6F4B-9588-0A19D8C85C42}" type="slidenum">
              <a:rPr lang="en-US" altLang="zh-CN"/>
            </a:fld>
            <a:endParaRPr lang="en-US" altLang="zh-CN">
              <a:latin typeface="Calibri" panose="020F0502020204030204" pitchFamily="34" charset="0"/>
            </a:endParaRPr>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0"/>
      </a:spcBef>
      <a:spcAft>
        <a:spcPct val="0"/>
      </a:spcAft>
      <a:defRPr sz="1200" kern="1200">
        <a:solidFill>
          <a:schemeClr val="tx1"/>
        </a:solidFill>
        <a:latin typeface="+mn-lt"/>
        <a:ea typeface="+mn-ea"/>
        <a:cs typeface="+mn-cs"/>
      </a:defRPr>
    </a:lvl1pPr>
    <a:lvl2pPr marL="457200" algn="l" defTabSz="457200" rtl="0" eaLnBrk="0" fontAlgn="base" hangingPunct="0">
      <a:spcBef>
        <a:spcPct val="0"/>
      </a:spcBef>
      <a:spcAft>
        <a:spcPct val="0"/>
      </a:spcAft>
      <a:defRPr sz="1200" kern="1200">
        <a:solidFill>
          <a:schemeClr val="tx1"/>
        </a:solidFill>
        <a:latin typeface="+mn-lt"/>
        <a:ea typeface="+mn-ea"/>
        <a:cs typeface="+mn-cs"/>
      </a:defRPr>
    </a:lvl2pPr>
    <a:lvl3pPr marL="914400" algn="l" defTabSz="457200" rtl="0" eaLnBrk="0" fontAlgn="base" hangingPunct="0">
      <a:spcBef>
        <a:spcPct val="0"/>
      </a:spcBef>
      <a:spcAft>
        <a:spcPct val="0"/>
      </a:spcAft>
      <a:defRPr sz="1200" kern="1200">
        <a:solidFill>
          <a:schemeClr val="tx1"/>
        </a:solidFill>
        <a:latin typeface="+mn-lt"/>
        <a:ea typeface="+mn-ea"/>
        <a:cs typeface="+mn-cs"/>
      </a:defRPr>
    </a:lvl3pPr>
    <a:lvl4pPr marL="1371600" algn="l" defTabSz="457200" rtl="0" eaLnBrk="0" fontAlgn="base" hangingPunct="0">
      <a:spcBef>
        <a:spcPct val="0"/>
      </a:spcBef>
      <a:spcAft>
        <a:spcPct val="0"/>
      </a:spcAft>
      <a:defRPr sz="1200" kern="1200">
        <a:solidFill>
          <a:schemeClr val="tx1"/>
        </a:solidFill>
        <a:latin typeface="+mn-lt"/>
        <a:ea typeface="+mn-ea"/>
        <a:cs typeface="+mn-cs"/>
      </a:defRPr>
    </a:lvl4pPr>
    <a:lvl5pPr marL="1828800" algn="l" defTabSz="457200" rtl="0" eaLnBrk="0" fontAlgn="base" hangingPunct="0">
      <a:spcBef>
        <a:spcPct val="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4294967295"/>
          </p:nvPr>
        </p:nvSpPr>
        <p:spPr/>
      </p:sp>
      <p:sp>
        <p:nvSpPr>
          <p:cNvPr id="3" name="文本占位符 2"/>
          <p:cNvSpPr/>
          <p:nvPr>
            <p:ph type="body" idx="9"/>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795010" y="6622473"/>
            <a:ext cx="602673" cy="235527"/>
          </a:xfrm>
          <a:prstGeom prst="rect">
            <a:avLst/>
          </a:prstGeom>
        </p:spPr>
        <p:txBody>
          <a:bodyPr vert="horz" lIns="91440" tIns="45720" rIns="91440" bIns="45720" rtlCol="0" anchor="ctr"/>
          <a:lstStyle>
            <a:lvl1pPr algn="ctr">
              <a:defRPr sz="1200">
                <a:solidFill>
                  <a:schemeClr val="bg1"/>
                </a:solidFill>
              </a:defRPr>
            </a:lvl1pPr>
          </a:lstStyle>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6" descr="https://exmail.qq.com/cgi-bin/viewfile?f=71BD4AC129C94B1F429C4ECFCD8FDAA731FE868ECC8D12BBF98C0662070DC6D128E8E67B940654377D58A0D921A45161F3F34E03DCBC4811C174BF6280233ED37448C9ACBBF58DCC&amp;sid=MA0bTNgGRd_Dpj1g,2&amp;type=logo&amp;domain=rongcheer.co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067" y="139919"/>
            <a:ext cx="1190173" cy="32543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userDrawn="1"/>
        </p:nvCxnSpPr>
        <p:spPr>
          <a:xfrm>
            <a:off x="0" y="512618"/>
            <a:ext cx="121920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6622473"/>
            <a:ext cx="12192000" cy="235527"/>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1200" i="1" dirty="0"/>
              <a:t>Rongcheer</a:t>
            </a:r>
            <a:r>
              <a:rPr lang="zh-CN" altLang="en-US" sz="1200" i="1" dirty="0"/>
              <a:t> </a:t>
            </a:r>
            <a:r>
              <a:rPr lang="en-US" altLang="zh-CN" sz="1200" i="1" dirty="0"/>
              <a:t>confidential</a:t>
            </a:r>
            <a:endParaRPr lang="en-US" sz="1200" i="1" dirty="0"/>
          </a:p>
        </p:txBody>
      </p:sp>
      <p:sp>
        <p:nvSpPr>
          <p:cNvPr id="6" name="Slide Number Placeholder 5"/>
          <p:cNvSpPr>
            <a:spLocks noGrp="1"/>
          </p:cNvSpPr>
          <p:nvPr>
            <p:ph type="sldNum" sz="quarter" idx="4"/>
          </p:nvPr>
        </p:nvSpPr>
        <p:spPr>
          <a:xfrm>
            <a:off x="5795010" y="6622473"/>
            <a:ext cx="602673" cy="235527"/>
          </a:xfrm>
          <a:prstGeom prst="rect">
            <a:avLst/>
          </a:prstGeom>
        </p:spPr>
        <p:txBody>
          <a:bodyPr vert="horz" lIns="91440" tIns="45720" rIns="91440" bIns="45720" rtlCol="0" anchor="ctr"/>
          <a:lstStyle>
            <a:lvl1pPr algn="ctr">
              <a:defRPr sz="1200">
                <a:solidFill>
                  <a:schemeClr val="bg1"/>
                </a:solidFill>
              </a:defRPr>
            </a:lvl1pPr>
          </a:lstStyle>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1.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image" Target="../media/image6.png"/><Relationship Id="rId2" Type="http://schemas.openxmlformats.org/officeDocument/2006/relationships/tags" Target="../tags/tag15.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7" Type="http://schemas.openxmlformats.org/officeDocument/2006/relationships/slideLayout" Target="../slideLayouts/slideLayout1.xml"/><Relationship Id="rId36" Type="http://schemas.openxmlformats.org/officeDocument/2006/relationships/image" Target="../media/image24.jpeg"/><Relationship Id="rId35" Type="http://schemas.openxmlformats.org/officeDocument/2006/relationships/image" Target="../media/image23.jpeg"/><Relationship Id="rId34" Type="http://schemas.openxmlformats.org/officeDocument/2006/relationships/tags" Target="../tags/tag40.xml"/><Relationship Id="rId33" Type="http://schemas.openxmlformats.org/officeDocument/2006/relationships/image" Target="../media/image22.png"/><Relationship Id="rId32" Type="http://schemas.openxmlformats.org/officeDocument/2006/relationships/image" Target="../media/image21.jpeg"/><Relationship Id="rId31" Type="http://schemas.openxmlformats.org/officeDocument/2006/relationships/tags" Target="../tags/tag39.xml"/><Relationship Id="rId30" Type="http://schemas.openxmlformats.org/officeDocument/2006/relationships/image" Target="../media/image20.png"/><Relationship Id="rId3" Type="http://schemas.openxmlformats.org/officeDocument/2006/relationships/tags" Target="../tags/tag21.xml"/><Relationship Id="rId29" Type="http://schemas.openxmlformats.org/officeDocument/2006/relationships/image" Target="../media/image19.jpeg"/><Relationship Id="rId28" Type="http://schemas.openxmlformats.org/officeDocument/2006/relationships/tags" Target="../tags/tag38.xml"/><Relationship Id="rId27" Type="http://schemas.openxmlformats.org/officeDocument/2006/relationships/image" Target="../media/image18.png"/><Relationship Id="rId26" Type="http://schemas.openxmlformats.org/officeDocument/2006/relationships/image" Target="../media/image17.jpeg"/><Relationship Id="rId25" Type="http://schemas.openxmlformats.org/officeDocument/2006/relationships/image" Target="../media/image16.jpeg"/><Relationship Id="rId24" Type="http://schemas.openxmlformats.org/officeDocument/2006/relationships/image" Target="../media/image15.jpeg"/><Relationship Id="rId23" Type="http://schemas.openxmlformats.org/officeDocument/2006/relationships/image" Target="../media/image14.jpeg"/><Relationship Id="rId22" Type="http://schemas.openxmlformats.org/officeDocument/2006/relationships/image" Target="../media/image13.jpeg"/><Relationship Id="rId21" Type="http://schemas.openxmlformats.org/officeDocument/2006/relationships/image" Target="../media/image12.png"/><Relationship Id="rId20" Type="http://schemas.openxmlformats.org/officeDocument/2006/relationships/tags" Target="../tags/tag37.xml"/><Relationship Id="rId2" Type="http://schemas.openxmlformats.org/officeDocument/2006/relationships/tags" Target="../tags/tag20.xml"/><Relationship Id="rId19" Type="http://schemas.openxmlformats.org/officeDocument/2006/relationships/tags" Target="../tags/tag36.xml"/><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11.png"/><Relationship Id="rId10" Type="http://schemas.openxmlformats.org/officeDocument/2006/relationships/tags" Target="../tags/tag28.xml"/><Relationship Id="rId1" Type="http://schemas.openxmlformats.org/officeDocument/2006/relationships/tags" Target="../tags/tag1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tags" Target="../tags/tag48.xml"/><Relationship Id="rId7" Type="http://schemas.openxmlformats.org/officeDocument/2006/relationships/tags" Target="../tags/tag47.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8" Type="http://schemas.openxmlformats.org/officeDocument/2006/relationships/slideLayout" Target="../slideLayouts/slideLayout1.xml"/><Relationship Id="rId17" Type="http://schemas.openxmlformats.org/officeDocument/2006/relationships/tags" Target="../tags/tag57.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tags" Target="../tags/tag51.xml"/><Relationship Id="rId10" Type="http://schemas.openxmlformats.org/officeDocument/2006/relationships/tags" Target="../tags/tag50.xml"/><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4" name="文本框 3"/>
          <p:cNvSpPr txBox="1"/>
          <p:nvPr/>
        </p:nvSpPr>
        <p:spPr>
          <a:xfrm>
            <a:off x="2239010" y="2701925"/>
            <a:ext cx="7284085" cy="598805"/>
          </a:xfrm>
          <a:prstGeom prst="rect">
            <a:avLst/>
          </a:prstGeom>
          <a:noFill/>
        </p:spPr>
        <p:txBody>
          <a:bodyPr wrap="square" rtlCol="0">
            <a:spAutoFit/>
          </a:bodyPr>
          <a:lstStyle/>
          <a:p>
            <a:pPr algn="ctr"/>
            <a:r>
              <a:rPr lang="en-US" altLang="zh-CN" sz="3300">
                <a:latin typeface="Times New Roman Regular" panose="02020603050405020304" charset="0"/>
                <a:cs typeface="Times New Roman Regular" panose="02020603050405020304" charset="0"/>
                <a:sym typeface="+mn-ea"/>
              </a:rPr>
              <a:t>Real-IAD D3 </a:t>
            </a:r>
            <a:r>
              <a:rPr lang="zh-CN" altLang="en-US" sz="3300">
                <a:latin typeface="Times New Roman Regular" panose="02020603050405020304" charset="0"/>
                <a:cs typeface="Times New Roman Regular" panose="02020603050405020304" charset="0"/>
                <a:sym typeface="+mn-ea"/>
              </a:rPr>
              <a:t>Visual Imaging Report</a:t>
            </a:r>
            <a:endParaRPr lang="zh-CN" altLang="en-US" sz="3300">
              <a:latin typeface="Times New Roman Regular" panose="02020603050405020304" charset="0"/>
              <a:cs typeface="Times New Roman Regular" panose="02020603050405020304" charset="0"/>
              <a:sym typeface="+mn-ea"/>
            </a:endParaRPr>
          </a:p>
        </p:txBody>
      </p:sp>
      <p:sp>
        <p:nvSpPr>
          <p:cNvPr id="16" name="TextBox 5"/>
          <p:cNvSpPr txBox="1">
            <a:spLocks noChangeArrowheads="1"/>
          </p:cNvSpPr>
          <p:nvPr/>
        </p:nvSpPr>
        <p:spPr bwMode="auto">
          <a:xfrm>
            <a:off x="9321800" y="5160010"/>
            <a:ext cx="202057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eaLnBrk="1" hangingPunct="1">
              <a:spcBef>
                <a:spcPct val="0"/>
              </a:spcBef>
              <a:buNone/>
            </a:pPr>
            <a:r>
              <a:rPr lang="en-US" altLang="zh-CN"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By</a:t>
            </a:r>
            <a:r>
              <a:rPr lang="zh-CN" altLang="en-US"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 </a:t>
            </a:r>
            <a:r>
              <a:rPr lang="en-US" altLang="zh-CN"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Rongcheer</a:t>
            </a:r>
            <a:endParaRPr lang="zh-CN" altLang="en-US"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endParaRPr>
          </a:p>
          <a:p>
            <a:pPr marL="0" lvl="1" eaLnBrk="1" hangingPunct="1">
              <a:spcBef>
                <a:spcPct val="0"/>
              </a:spcBef>
              <a:buNone/>
            </a:pPr>
            <a:r>
              <a:rPr lang="en-US" altLang="zh-CN"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Rev.</a:t>
            </a:r>
            <a:r>
              <a:rPr lang="zh-CN" altLang="en-US"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 </a:t>
            </a:r>
            <a:r>
              <a:rPr lang="en-US" altLang="zh-CN"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t>1.0</a:t>
            </a:r>
            <a:endParaRPr lang="en-US" altLang="zh-CN"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endParaRPr>
          </a:p>
          <a:p>
            <a:pPr marL="0" lvl="1" eaLnBrk="1" hangingPunct="1">
              <a:spcBef>
                <a:spcPct val="0"/>
              </a:spcBef>
              <a:buNone/>
            </a:pPr>
            <a:fld id="{C595B41F-06C9-1F4F-9C00-F64F376352D1}" type="datetime1">
              <a:rPr lang="en-US" altLang="zh-CN" sz="1600" b="1">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rPr>
            </a:fld>
            <a:endParaRPr lang="zh-CN" altLang="en-US" sz="1600" b="1" dirty="0">
              <a:solidFill>
                <a:schemeClr val="tx1">
                  <a:lumMod val="65000"/>
                  <a:lumOff val="35000"/>
                </a:schemeClr>
              </a:solidFill>
              <a:latin typeface="Times New Roman Regular" panose="02020603050405020304" charset="0"/>
              <a:ea typeface="Arial" panose="020B0604020202020204" pitchFamily="34" charset="0"/>
              <a:cs typeface="Times New Roman Regular" panose="02020603050405020304" charset="0"/>
            </a:endParaRPr>
          </a:p>
        </p:txBody>
      </p:sp>
      <p:sp>
        <p:nvSpPr>
          <p:cNvPr id="7" name="TextBox 6"/>
          <p:cNvSpPr txBox="1">
            <a:spLocks noChangeArrowheads="1"/>
          </p:cNvSpPr>
          <p:nvPr/>
        </p:nvSpPr>
        <p:spPr bwMode="auto">
          <a:xfrm>
            <a:off x="1440180" y="116205"/>
            <a:ext cx="59315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endParaRPr lang="zh-CN" altLang="en-US" sz="1800" b="1" dirty="0">
              <a:latin typeface="Times New Roman Regular" panose="02020603050405020304" charset="0"/>
              <a:cs typeface="Times New Roman Regular" panose="02020603050405020304" charset="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7" name="TextBox 6"/>
          <p:cNvSpPr txBox="1">
            <a:spLocks noChangeArrowheads="1"/>
          </p:cNvSpPr>
          <p:nvPr/>
        </p:nvSpPr>
        <p:spPr bwMode="auto">
          <a:xfrm>
            <a:off x="1440180" y="116205"/>
            <a:ext cx="59315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a:t>
            </a:r>
            <a:r>
              <a:rPr kumimoji="1" lang="en-US" altLang="zh-CN" sz="1800" b="1" dirty="0">
                <a:solidFill>
                  <a:schemeClr val="tx1"/>
                </a:solidFill>
                <a:latin typeface="Times New Roman Regular" panose="02020603050405020304" charset="0"/>
                <a:cs typeface="Times New Roman Regular" panose="02020603050405020304" charset="0"/>
                <a:sym typeface="+mn-ea"/>
              </a:rPr>
              <a:t>Contents</a:t>
            </a:r>
            <a:r>
              <a:rPr kumimoji="1" lang="en-US" altLang="zh-CN" sz="1800" b="1" dirty="0">
                <a:solidFill>
                  <a:schemeClr val="bg1">
                    <a:lumMod val="50000"/>
                  </a:schemeClr>
                </a:solidFill>
                <a:latin typeface="Times New Roman Regular" panose="02020603050405020304" charset="0"/>
                <a:cs typeface="Times New Roman Regular" panose="02020603050405020304" charset="0"/>
                <a:sym typeface="+mn-ea"/>
              </a:rPr>
              <a:t> </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endParaRPr lang="zh-CN" altLang="en-US" sz="1800" b="1" dirty="0">
              <a:latin typeface="Times New Roman Regular" panose="02020603050405020304" charset="0"/>
              <a:cs typeface="Times New Roman Regular" panose="02020603050405020304" charset="0"/>
              <a:sym typeface="+mn-ea"/>
            </a:endParaRPr>
          </a:p>
        </p:txBody>
      </p:sp>
      <p:grpSp>
        <p:nvGrpSpPr>
          <p:cNvPr id="17" name="组合 16"/>
          <p:cNvGrpSpPr/>
          <p:nvPr>
            <p:custDataLst>
              <p:tags r:id="rId1"/>
            </p:custDataLst>
          </p:nvPr>
        </p:nvGrpSpPr>
        <p:grpSpPr>
          <a:xfrm>
            <a:off x="3653790" y="1435183"/>
            <a:ext cx="4638694" cy="4093501"/>
            <a:chOff x="5754" y="2517"/>
            <a:chExt cx="7096" cy="6032"/>
          </a:xfrm>
        </p:grpSpPr>
        <p:sp>
          <p:nvSpPr>
            <p:cNvPr id="43" name="平行四边形 42"/>
            <p:cNvSpPr/>
            <p:nvPr>
              <p:custDataLst>
                <p:tags r:id="rId2"/>
              </p:custDataLst>
            </p:nvPr>
          </p:nvSpPr>
          <p:spPr>
            <a:xfrm>
              <a:off x="5754" y="2571"/>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i="1" dirty="0">
                  <a:latin typeface="Times New Roman Oblique" charset="0"/>
                  <a:cs typeface="Times New Roman Oblique" charset="0"/>
                </a:rPr>
                <a:t>01</a:t>
              </a:r>
              <a:endParaRPr kumimoji="1" lang="zh-CN" altLang="en-US" sz="2000" i="1" dirty="0">
                <a:latin typeface="Times New Roman Oblique" charset="0"/>
                <a:cs typeface="Times New Roman Oblique" charset="0"/>
              </a:endParaRPr>
            </a:p>
          </p:txBody>
        </p:sp>
        <p:sp>
          <p:nvSpPr>
            <p:cNvPr id="44" name="平行四边形 43"/>
            <p:cNvSpPr/>
            <p:nvPr>
              <p:custDataLst>
                <p:tags r:id="rId3"/>
              </p:custDataLst>
            </p:nvPr>
          </p:nvSpPr>
          <p:spPr>
            <a:xfrm>
              <a:off x="7099" y="2517"/>
              <a:ext cx="5751" cy="830"/>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50000"/>
                    </a:schemeClr>
                  </a:solidFill>
                  <a:latin typeface="Times New Roman Regular" panose="02020603050405020304" charset="0"/>
                  <a:cs typeface="Times New Roman Regular" panose="02020603050405020304" charset="0"/>
                  <a:sym typeface="+mn-lt"/>
                </a:rPr>
                <a:t> </a:t>
              </a:r>
              <a:r>
                <a:rPr lang="en-US" altLang="zh-CN" sz="1800" dirty="0">
                  <a:solidFill>
                    <a:schemeClr val="tx1">
                      <a:lumMod val="50000"/>
                      <a:lumOff val="50000"/>
                    </a:schemeClr>
                  </a:solidFill>
                  <a:latin typeface="Times New Roman Regular" panose="02020603050405020304" charset="0"/>
                  <a:cs typeface="Times New Roman Regular" panose="02020603050405020304" charset="0"/>
                  <a:sym typeface="+mn-ea"/>
                </a:rPr>
                <a:t> </a:t>
              </a:r>
              <a:r>
                <a:rPr lang="zh-CN" altLang="en-US" sz="1600" dirty="0">
                  <a:solidFill>
                    <a:schemeClr val="tx1">
                      <a:lumMod val="50000"/>
                      <a:lumOff val="50000"/>
                    </a:schemeClr>
                  </a:solidFill>
                  <a:latin typeface="Times New Roman Regular" panose="02020603050405020304" charset="0"/>
                  <a:cs typeface="Times New Roman Regular" panose="02020603050405020304" charset="0"/>
                  <a:sym typeface="+mn-ea"/>
                </a:rPr>
                <a:t>Detailed Explanation of Optical Hardware Functions</a:t>
              </a:r>
              <a:endParaRPr lang="zh-CN" altLang="en-US" sz="1600" dirty="0">
                <a:solidFill>
                  <a:schemeClr val="tx1">
                    <a:lumMod val="50000"/>
                    <a:lumOff val="50000"/>
                  </a:schemeClr>
                </a:solidFill>
                <a:latin typeface="Times New Roman Regular" panose="02020603050405020304" charset="0"/>
                <a:cs typeface="Times New Roman Regular" panose="02020603050405020304" charset="0"/>
                <a:sym typeface="+mn-ea"/>
              </a:endParaRPr>
            </a:p>
          </p:txBody>
        </p:sp>
        <p:sp>
          <p:nvSpPr>
            <p:cNvPr id="5" name="平行四边形 4"/>
            <p:cNvSpPr/>
            <p:nvPr>
              <p:custDataLst>
                <p:tags r:id="rId4"/>
              </p:custDataLst>
            </p:nvPr>
          </p:nvSpPr>
          <p:spPr>
            <a:xfrm>
              <a:off x="5754" y="3630"/>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000" i="1" dirty="0">
                  <a:latin typeface="Times New Roman Oblique" charset="0"/>
                  <a:cs typeface="Times New Roman Oblique" charset="0"/>
                </a:rPr>
                <a:t>02</a:t>
              </a:r>
              <a:endParaRPr kumimoji="1" lang="zh-CN" altLang="en-US" sz="2000" i="1" dirty="0">
                <a:latin typeface="Times New Roman Oblique" charset="0"/>
                <a:cs typeface="Times New Roman Oblique" charset="0"/>
              </a:endParaRPr>
            </a:p>
          </p:txBody>
        </p:sp>
        <p:sp>
          <p:nvSpPr>
            <p:cNvPr id="6" name="平行四边形 5"/>
            <p:cNvSpPr/>
            <p:nvPr>
              <p:custDataLst>
                <p:tags r:id="rId5"/>
              </p:custDataLst>
            </p:nvPr>
          </p:nvSpPr>
          <p:spPr>
            <a:xfrm>
              <a:off x="7099" y="3576"/>
              <a:ext cx="5751" cy="830"/>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600" dirty="0">
                  <a:solidFill>
                    <a:schemeClr val="tx1">
                      <a:lumMod val="50000"/>
                      <a:lumOff val="50000"/>
                    </a:schemeClr>
                  </a:solidFill>
                  <a:latin typeface="Times New Roman Regular" panose="02020603050405020304" charset="0"/>
                  <a:cs typeface="Times New Roman Regular" panose="02020603050405020304" charset="0"/>
                  <a:sym typeface="+mn-ea"/>
                </a:rPr>
                <a:t>Comparison of Imaging Advantages</a:t>
              </a:r>
              <a:r>
                <a:rPr lang="en-US" altLang="zh-CN" sz="1600" dirty="0">
                  <a:solidFill>
                    <a:schemeClr val="bg2">
                      <a:lumMod val="50000"/>
                    </a:schemeClr>
                  </a:solidFill>
                  <a:latin typeface="Times New Roman Regular" panose="02020603050405020304" charset="0"/>
                  <a:ea typeface="TencentSans W7" panose="020C04030202040F0204" pitchFamily="34" charset="-122"/>
                  <a:cs typeface="Times New Roman Regular" panose="02020603050405020304" charset="0"/>
                  <a:sym typeface="+mn-lt"/>
                </a:rPr>
                <a:t> </a:t>
              </a:r>
              <a:r>
                <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rPr>
                <a:t> </a:t>
              </a:r>
              <a:endPar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endParaRPr>
            </a:p>
          </p:txBody>
        </p:sp>
        <p:sp>
          <p:nvSpPr>
            <p:cNvPr id="8" name="平行四边形 7"/>
            <p:cNvSpPr/>
            <p:nvPr>
              <p:custDataLst>
                <p:tags r:id="rId6"/>
              </p:custDataLst>
            </p:nvPr>
          </p:nvSpPr>
          <p:spPr>
            <a:xfrm>
              <a:off x="5754" y="4690"/>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i="1" dirty="0">
                  <a:latin typeface="Times New Roman Italic" panose="02020603050405020304" charset="0"/>
                  <a:cs typeface="Times New Roman Italic" panose="02020603050405020304" charset="0"/>
                </a:rPr>
                <a:t>03</a:t>
              </a:r>
              <a:endParaRPr kumimoji="1" lang="zh-CN" altLang="en-US" sz="2000" i="1" dirty="0">
                <a:latin typeface="Times New Roman Italic" panose="02020603050405020304" charset="0"/>
                <a:cs typeface="Times New Roman Italic" panose="02020603050405020304" charset="0"/>
              </a:endParaRPr>
            </a:p>
          </p:txBody>
        </p:sp>
        <p:sp>
          <p:nvSpPr>
            <p:cNvPr id="9" name="平行四边形 8"/>
            <p:cNvSpPr/>
            <p:nvPr>
              <p:custDataLst>
                <p:tags r:id="rId7"/>
              </p:custDataLst>
            </p:nvPr>
          </p:nvSpPr>
          <p:spPr>
            <a:xfrm>
              <a:off x="7099" y="4604"/>
              <a:ext cx="5751" cy="828"/>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50000"/>
                      <a:lumOff val="50000"/>
                    </a:schemeClr>
                  </a:solidFill>
                  <a:latin typeface="Times New Roman Regular" panose="02020603050405020304" charset="0"/>
                  <a:cs typeface="Times New Roman Regular" panose="02020603050405020304" charset="0"/>
                  <a:sym typeface="+mn-ea"/>
                </a:rPr>
                <a:t>Multi-Head Structured Light Parameters</a:t>
              </a:r>
              <a:r>
                <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rPr>
                <a:t>  </a:t>
              </a:r>
              <a:endPar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endParaRPr>
            </a:p>
          </p:txBody>
        </p:sp>
        <p:sp>
          <p:nvSpPr>
            <p:cNvPr id="10" name="平行四边形 9"/>
            <p:cNvSpPr/>
            <p:nvPr>
              <p:custDataLst>
                <p:tags r:id="rId8"/>
              </p:custDataLst>
            </p:nvPr>
          </p:nvSpPr>
          <p:spPr>
            <a:xfrm>
              <a:off x="5754" y="5721"/>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000" i="1" dirty="0">
                  <a:latin typeface="Times New Roman Oblique" charset="0"/>
                  <a:cs typeface="Times New Roman Oblique" charset="0"/>
                </a:rPr>
                <a:t>04</a:t>
              </a:r>
              <a:endParaRPr kumimoji="1" lang="zh-CN" altLang="en-US" sz="2000" i="1" dirty="0">
                <a:latin typeface="Times New Roman Oblique" charset="0"/>
                <a:cs typeface="Times New Roman Oblique" charset="0"/>
              </a:endParaRPr>
            </a:p>
          </p:txBody>
        </p:sp>
        <p:sp>
          <p:nvSpPr>
            <p:cNvPr id="11" name="平行四边形 10"/>
            <p:cNvSpPr/>
            <p:nvPr>
              <p:custDataLst>
                <p:tags r:id="rId9"/>
              </p:custDataLst>
            </p:nvPr>
          </p:nvSpPr>
          <p:spPr>
            <a:xfrm>
              <a:off x="7099" y="5632"/>
              <a:ext cx="5751" cy="828"/>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sz="1600" dirty="0">
                  <a:solidFill>
                    <a:schemeClr val="tx1">
                      <a:lumMod val="50000"/>
                      <a:lumOff val="50000"/>
                    </a:schemeClr>
                  </a:solidFill>
                  <a:latin typeface="Times New Roman Regular" panose="02020603050405020304" charset="0"/>
                  <a:cs typeface="Times New Roman Regular" panose="02020603050405020304" charset="0"/>
                  <a:sym typeface="+mn-ea"/>
                </a:rPr>
                <a:t>2D RGB and Photometric Stereo Imaging</a:t>
              </a:r>
              <a:r>
                <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rPr>
                <a:t>  </a:t>
              </a:r>
              <a:endPar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endParaRPr>
            </a:p>
          </p:txBody>
        </p:sp>
        <p:sp>
          <p:nvSpPr>
            <p:cNvPr id="12" name="平行四边形 11"/>
            <p:cNvSpPr/>
            <p:nvPr>
              <p:custDataLst>
                <p:tags r:id="rId10"/>
              </p:custDataLst>
            </p:nvPr>
          </p:nvSpPr>
          <p:spPr>
            <a:xfrm>
              <a:off x="5754" y="6731"/>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i="1" dirty="0">
                  <a:latin typeface="Times New Roman Italic" panose="02020603050405020304" charset="0"/>
                  <a:cs typeface="Times New Roman Italic" panose="02020603050405020304" charset="0"/>
                </a:rPr>
                <a:t>05</a:t>
              </a:r>
              <a:endParaRPr kumimoji="1" lang="zh-CN" altLang="en-US" sz="2000" i="1" dirty="0">
                <a:latin typeface="Times New Roman Italic" panose="02020603050405020304" charset="0"/>
                <a:cs typeface="Times New Roman Italic" panose="02020603050405020304" charset="0"/>
              </a:endParaRPr>
            </a:p>
          </p:txBody>
        </p:sp>
        <p:sp>
          <p:nvSpPr>
            <p:cNvPr id="13" name="平行四边形 12"/>
            <p:cNvSpPr/>
            <p:nvPr>
              <p:custDataLst>
                <p:tags r:id="rId11"/>
              </p:custDataLst>
            </p:nvPr>
          </p:nvSpPr>
          <p:spPr>
            <a:xfrm>
              <a:off x="7099" y="6660"/>
              <a:ext cx="5751" cy="828"/>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dirty="0">
                  <a:solidFill>
                    <a:schemeClr val="tx1">
                      <a:lumMod val="50000"/>
                      <a:lumOff val="50000"/>
                    </a:schemeClr>
                  </a:solidFill>
                  <a:latin typeface="Times New Roman Regular" panose="02020603050405020304" charset="0"/>
                  <a:cs typeface="Times New Roman Regular" panose="02020603050405020304" charset="0"/>
                  <a:sym typeface="+mn-ea"/>
                </a:rPr>
                <a:t>3D Point Cloud Imaging</a:t>
              </a:r>
              <a:r>
                <a:rPr lang="en-US" altLang="zh-CN" sz="1600" dirty="0">
                  <a:solidFill>
                    <a:schemeClr val="bg2">
                      <a:lumMod val="50000"/>
                    </a:schemeClr>
                  </a:solidFill>
                  <a:latin typeface="Times New Roman Regular" panose="02020603050405020304" charset="0"/>
                  <a:ea typeface="TencentSans W7" panose="020C04030202040F0204" pitchFamily="34" charset="-122"/>
                  <a:cs typeface="Times New Roman Regular" panose="02020603050405020304" charset="0"/>
                  <a:sym typeface="+mn-lt"/>
                </a:rPr>
                <a:t> </a:t>
              </a:r>
              <a:r>
                <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rPr>
                <a:t> </a:t>
              </a:r>
              <a:endParaRPr lang="en-US" altLang="zh-CN" sz="2000" b="1" dirty="0">
                <a:solidFill>
                  <a:schemeClr val="bg2">
                    <a:lumMod val="50000"/>
                  </a:schemeClr>
                </a:solidFill>
                <a:latin typeface="Helvetica" pitchFamily="2" charset="0"/>
                <a:ea typeface="TencentSans W7" panose="020C04030202040F0204" pitchFamily="34" charset="-122"/>
                <a:cs typeface="微软雅黑 Light" panose="020B0502040204020203" charset="-122"/>
                <a:sym typeface="+mn-lt"/>
              </a:endParaRPr>
            </a:p>
          </p:txBody>
        </p:sp>
        <p:sp>
          <p:nvSpPr>
            <p:cNvPr id="14" name="平行四边形 13"/>
            <p:cNvSpPr/>
            <p:nvPr>
              <p:custDataLst>
                <p:tags r:id="rId12"/>
              </p:custDataLst>
            </p:nvPr>
          </p:nvSpPr>
          <p:spPr>
            <a:xfrm>
              <a:off x="5754" y="7812"/>
              <a:ext cx="1304" cy="737"/>
            </a:xfrm>
            <a:prstGeom prst="parallelogram">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1" lang="en-US" altLang="zh-CN" sz="2000" i="1" dirty="0">
                  <a:latin typeface="Times New Roman Oblique" charset="0"/>
                  <a:cs typeface="Times New Roman Oblique" charset="0"/>
                </a:rPr>
                <a:t>06</a:t>
              </a:r>
              <a:endParaRPr kumimoji="1" lang="zh-CN" altLang="en-US" sz="2000" i="1" dirty="0">
                <a:latin typeface="Times New Roman Oblique" charset="0"/>
                <a:cs typeface="Times New Roman Oblique" charset="0"/>
              </a:endParaRPr>
            </a:p>
          </p:txBody>
        </p:sp>
        <p:sp>
          <p:nvSpPr>
            <p:cNvPr id="15" name="平行四边形 14"/>
            <p:cNvSpPr/>
            <p:nvPr>
              <p:custDataLst>
                <p:tags r:id="rId13"/>
              </p:custDataLst>
            </p:nvPr>
          </p:nvSpPr>
          <p:spPr>
            <a:xfrm>
              <a:off x="7099" y="7688"/>
              <a:ext cx="5751" cy="828"/>
            </a:xfrm>
            <a:prstGeom prst="parallelogram">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sz="1600" dirty="0">
                  <a:solidFill>
                    <a:schemeClr val="tx1">
                      <a:lumMod val="50000"/>
                      <a:lumOff val="50000"/>
                    </a:schemeClr>
                  </a:solidFill>
                  <a:latin typeface="Times New Roman Regular" panose="02020603050405020304" charset="0"/>
                  <a:cs typeface="Times New Roman Regular" panose="02020603050405020304" charset="0"/>
                  <a:sym typeface="+mn-ea"/>
                </a:rPr>
                <a:t>2D/3D Point Cloud Acquisition Principle</a:t>
              </a:r>
              <a:endParaRPr sz="1600" dirty="0">
                <a:solidFill>
                  <a:schemeClr val="tx1">
                    <a:lumMod val="50000"/>
                    <a:lumOff val="50000"/>
                  </a:schemeClr>
                </a:solidFill>
                <a:latin typeface="Times New Roman Regular" panose="02020603050405020304" charset="0"/>
                <a:cs typeface="Times New Roman Regular" panose="02020603050405020304" charset="0"/>
                <a:sym typeface="+mn-e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103416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Detailed Explanation of Optical Hardware Functions</a:t>
            </a:r>
            <a:endPar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sp>
        <p:nvSpPr>
          <p:cNvPr id="34821" name="TextBox 15"/>
          <p:cNvSpPr txBox="1">
            <a:spLocks noChangeArrowheads="1"/>
          </p:cNvSpPr>
          <p:nvPr/>
        </p:nvSpPr>
        <p:spPr bwMode="auto">
          <a:xfrm>
            <a:off x="4562475" y="702310"/>
            <a:ext cx="6672580" cy="3804285"/>
          </a:xfrm>
          <a:prstGeom prst="rect">
            <a:avLst/>
          </a:prstGeom>
          <a:solidFill>
            <a:schemeClr val="bg1">
              <a:lumMod val="85000"/>
            </a:schemeClr>
          </a:solidFill>
          <a:ln w="12700">
            <a:solidFill>
              <a:schemeClr val="tx1"/>
            </a:solidFill>
            <a:prstDash val="dashDot"/>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lgn="just" defTabSz="914400" eaLnBrk="1" fontAlgn="auto" hangingPunct="1">
              <a:lnSpc>
                <a:spcPct val="120000"/>
              </a:lnSpc>
              <a:buClrTx/>
              <a:buSzTx/>
              <a:buFont typeface="Wingdings" panose="05000000000000000000" charset="0"/>
              <a:buNone/>
            </a:pPr>
            <a:r>
              <a:rPr lang="zh-CN" altLang="en-US" sz="1800">
                <a:latin typeface="Times New Roman Regular" panose="02020603050405020304" charset="0"/>
                <a:ea typeface="+mj-ea"/>
                <a:cs typeface="Times New Roman Regular" panose="02020603050405020304" charset="0"/>
              </a:rPr>
              <a:t>Multi-Head Structured Light Camera:</a:t>
            </a:r>
            <a:endParaRPr lang="zh-CN" altLang="en-US" sz="1800">
              <a:latin typeface="Times New Roman Regular" panose="02020603050405020304" charset="0"/>
              <a:ea typeface="+mj-ea"/>
              <a:cs typeface="Times New Roman Regular" panose="02020603050405020304" charset="0"/>
            </a:endParaRPr>
          </a:p>
          <a:p>
            <a:pPr marL="285750" lvl="1" indent="-285750" algn="just" defTabSz="914400" eaLnBrk="1" fontAlgn="auto" hangingPunct="1">
              <a:lnSpc>
                <a:spcPct val="120000"/>
              </a:lnSpc>
              <a:buClrTx/>
              <a:buSzTx/>
              <a:buFont typeface="Wingdings" panose="05000000000000000000" charset="0"/>
              <a:buChar char="l"/>
            </a:pPr>
            <a:r>
              <a:rPr lang="zh-CN" altLang="en-US" sz="1600">
                <a:latin typeface="Times New Roman Regular" panose="02020603050405020304" charset="0"/>
                <a:ea typeface="+mj-ea"/>
                <a:cs typeface="Times New Roman Regular" panose="02020603050405020304" charset="0"/>
                <a:sym typeface="+mn-ea"/>
              </a:rPr>
              <a:t>It can achieve pixel-level alignment of 2D and 3D data.</a:t>
            </a:r>
            <a:endParaRPr lang="zh-CN" altLang="en-US" sz="1600">
              <a:latin typeface="Times New Roman Regular" panose="02020603050405020304" charset="0"/>
              <a:ea typeface="+mj-ea"/>
              <a:cs typeface="Times New Roman Regular" panose="02020603050405020304" charset="0"/>
              <a:sym typeface="+mn-ea"/>
            </a:endParaRPr>
          </a:p>
          <a:p>
            <a:pPr marL="285750" lvl="1" indent="-285750" algn="just" defTabSz="914400" eaLnBrk="1" fontAlgn="auto" hangingPunct="1">
              <a:lnSpc>
                <a:spcPct val="120000"/>
              </a:lnSpc>
              <a:buClrTx/>
              <a:buSzTx/>
              <a:buFont typeface="Wingdings" panose="05000000000000000000" charset="0"/>
              <a:buChar char="l"/>
            </a:pPr>
            <a:r>
              <a:rPr lang="zh-CN" altLang="en-US" sz="1600">
                <a:latin typeface="Times New Roman Regular" panose="02020603050405020304" charset="0"/>
                <a:ea typeface="+mj-ea"/>
                <a:cs typeface="Times New Roman Regular" panose="02020603050405020304" charset="0"/>
                <a:sym typeface="+mn-ea"/>
              </a:rPr>
              <a:t>With ultra-high resolution and ultra-fast full-cycle frame rate, relying on the industry-leading S technology platform, it is capable of obtaining high-resolution 3D data and high-precision, Bayer matrix-free 3CCD true color images in a one-stop manner, truly realizing the integrated detection of 2D + 3D.</a:t>
            </a:r>
            <a:endParaRPr lang="zh-CN" altLang="en-US" sz="1600">
              <a:latin typeface="Times New Roman Regular" panose="02020603050405020304" charset="0"/>
              <a:ea typeface="+mj-ea"/>
              <a:cs typeface="Times New Roman Regular" panose="02020603050405020304" charset="0"/>
              <a:sym typeface="+mn-ea"/>
            </a:endParaRPr>
          </a:p>
          <a:p>
            <a:pPr marL="285750" lvl="1" indent="-285750" algn="just" defTabSz="914400" eaLnBrk="1" fontAlgn="auto" hangingPunct="1">
              <a:lnSpc>
                <a:spcPct val="120000"/>
              </a:lnSpc>
              <a:buClrTx/>
              <a:buSzTx/>
              <a:buFont typeface="Wingdings" panose="05000000000000000000" charset="0"/>
              <a:buChar char="l"/>
            </a:pPr>
            <a:r>
              <a:rPr lang="zh-CN" altLang="en-US" sz="1600">
                <a:latin typeface="Times New Roman Regular" panose="02020603050405020304" charset="0"/>
                <a:ea typeface="+mj-ea"/>
                <a:cs typeface="Times New Roman Regular" panose="02020603050405020304" charset="0"/>
                <a:sym typeface="+mn-ea"/>
              </a:rPr>
              <a:t>The camera hardware end can realize functions such as HDR fusion, noise reduction, repair, speckle removal, RT matrix transformation, and range checking, allowing the PC end to completely get rid of point cloud processing and focus on applications.</a:t>
            </a:r>
            <a:endParaRPr lang="zh-CN" altLang="en-US" sz="1600">
              <a:latin typeface="Times New Roman Regular" panose="02020603050405020304" charset="0"/>
              <a:ea typeface="+mj-ea"/>
              <a:cs typeface="Times New Roman Regular" panose="02020603050405020304" charset="0"/>
              <a:sym typeface="+mn-ea"/>
            </a:endParaRPr>
          </a:p>
        </p:txBody>
      </p:sp>
      <p:pic>
        <p:nvPicPr>
          <p:cNvPr id="5" name="图片 4"/>
          <p:cNvPicPr>
            <a:picLocks noChangeAspect="1"/>
          </p:cNvPicPr>
          <p:nvPr/>
        </p:nvPicPr>
        <p:blipFill>
          <a:blip r:embed="rId1"/>
          <a:srcRect/>
          <a:stretch>
            <a:fillRect/>
          </a:stretch>
        </p:blipFill>
        <p:spPr>
          <a:xfrm>
            <a:off x="902970" y="702310"/>
            <a:ext cx="3067425" cy="4734000"/>
          </a:xfrm>
          <a:prstGeom prst="rect">
            <a:avLst/>
          </a:prstGeom>
        </p:spPr>
      </p:pic>
      <p:pic>
        <p:nvPicPr>
          <p:cNvPr id="10" name="图片 9"/>
          <p:cNvPicPr>
            <a:picLocks noChangeAspect="1"/>
          </p:cNvPicPr>
          <p:nvPr/>
        </p:nvPicPr>
        <p:blipFill>
          <a:blip r:embed="rId2"/>
          <a:srcRect/>
          <a:stretch>
            <a:fillRect/>
          </a:stretch>
        </p:blipFill>
        <p:spPr>
          <a:xfrm>
            <a:off x="8100060" y="3878580"/>
            <a:ext cx="2430391" cy="2797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cxnSp>
        <p:nvCxnSpPr>
          <p:cNvPr id="74" name="曲线连接符 73"/>
          <p:cNvCxnSpPr/>
          <p:nvPr/>
        </p:nvCxnSpPr>
        <p:spPr>
          <a:xfrm flipV="1">
            <a:off x="3390900" y="3413125"/>
            <a:ext cx="1155700" cy="790575"/>
          </a:xfrm>
          <a:prstGeom prst="curvedConnector3">
            <a:avLst>
              <a:gd name="adj1" fmla="val 50055"/>
            </a:avLst>
          </a:prstGeom>
          <a:ln>
            <a:solidFill>
              <a:srgbClr val="7F7F7F"/>
            </a:solidFill>
            <a:tailEnd type="arrow"/>
          </a:ln>
        </p:spPr>
        <p:style>
          <a:lnRef idx="2">
            <a:schemeClr val="accent1"/>
          </a:lnRef>
          <a:fillRef idx="0">
            <a:srgbClr val="FFFFFF"/>
          </a:fillRef>
          <a:effectRef idx="0">
            <a:srgbClr val="FFFFFF"/>
          </a:effectRef>
          <a:fontRef idx="minor">
            <a:schemeClr val="tx1"/>
          </a:fontRef>
        </p:style>
      </p:cxnSp>
      <p:pic>
        <p:nvPicPr>
          <p:cNvPr id="5" name="图片 4"/>
          <p:cNvPicPr>
            <a:picLocks noChangeAspect="1"/>
          </p:cNvPicPr>
          <p:nvPr/>
        </p:nvPicPr>
        <p:blipFill>
          <a:blip r:embed="rId1"/>
          <a:srcRect/>
          <a:stretch>
            <a:fillRect/>
          </a:stretch>
        </p:blipFill>
        <p:spPr>
          <a:xfrm>
            <a:off x="757555" y="844550"/>
            <a:ext cx="2863850" cy="4604385"/>
          </a:xfrm>
          <a:prstGeom prst="rect">
            <a:avLst/>
          </a:prstGeom>
        </p:spPr>
      </p:pic>
      <p:grpSp>
        <p:nvGrpSpPr>
          <p:cNvPr id="2" name="组合 1"/>
          <p:cNvGrpSpPr/>
          <p:nvPr/>
        </p:nvGrpSpPr>
        <p:grpSpPr>
          <a:xfrm>
            <a:off x="4535805" y="921385"/>
            <a:ext cx="7042150" cy="5318125"/>
            <a:chOff x="7143" y="1330"/>
            <a:chExt cx="11090" cy="8375"/>
          </a:xfrm>
        </p:grpSpPr>
        <p:sp>
          <p:nvSpPr>
            <p:cNvPr id="77" name="圆角矩形 76"/>
            <p:cNvSpPr/>
            <p:nvPr/>
          </p:nvSpPr>
          <p:spPr>
            <a:xfrm>
              <a:off x="7143" y="1330"/>
              <a:ext cx="11090" cy="2384"/>
            </a:xfrm>
            <a:prstGeom prst="roundRect">
              <a:avLst>
                <a:gd name="adj" fmla="val 0"/>
              </a:avLst>
            </a:prstGeom>
            <a:noFill/>
            <a:ln>
              <a:solidFill>
                <a:srgbClr val="7F7F7F"/>
              </a:solidFill>
              <a:prstDash val="dashDot"/>
            </a:ln>
            <a:extLst>
              <a:ext uri="{909E8E84-426E-40DD-AFC4-6F175D3DCCD1}">
                <a14:hiddenFill xmlns:a14="http://schemas.microsoft.com/office/drawing/2010/main">
                  <a:solidFill>
                    <a:srgbClr val="00B050">
                      <a:alpha val="14000"/>
                    </a:srgb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1" name="TextBox 15"/>
            <p:cNvSpPr txBox="1">
              <a:spLocks noChangeArrowheads="1"/>
            </p:cNvSpPr>
            <p:nvPr/>
          </p:nvSpPr>
          <p:spPr bwMode="auto">
            <a:xfrm>
              <a:off x="7143" y="3708"/>
              <a:ext cx="11072" cy="5997"/>
            </a:xfrm>
            <a:prstGeom prst="rect">
              <a:avLst/>
            </a:prstGeom>
            <a:solidFill>
              <a:schemeClr val="bg1">
                <a:lumMod val="85000"/>
              </a:schemeClr>
            </a:solidFill>
            <a:ln w="12700">
              <a:solidFill>
                <a:schemeClr val="tx1"/>
              </a:solidFill>
              <a:prstDash val="dashDot"/>
            </a:ln>
            <a:extLs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lvl="1" indent="0" algn="just" defTabSz="914400" eaLnBrk="1" fontAlgn="auto" hangingPunct="1">
                <a:lnSpc>
                  <a:spcPct val="120000"/>
                </a:lnSpc>
                <a:buClrTx/>
                <a:buSzTx/>
                <a:buFont typeface="Wingdings" panose="05000000000000000000" charset="0"/>
                <a:buNone/>
              </a:pPr>
              <a:r>
                <a:rPr lang="zh-CN" altLang="en-US" sz="1800">
                  <a:latin typeface="Times New Roman Regular" panose="02020603050405020304" charset="0"/>
                  <a:ea typeface="+mj-ea"/>
                  <a:cs typeface="Times New Roman Regular" panose="02020603050405020304" charset="0"/>
                  <a:sym typeface="+mn-ea"/>
                </a:rPr>
                <a:t>RGBW Quad-Zone Light Source:</a:t>
              </a:r>
              <a:endParaRPr lang="zh-CN" altLang="en-US" sz="1800">
                <a:latin typeface="Times New Roman Regular" panose="02020603050405020304" charset="0"/>
                <a:ea typeface="+mj-ea"/>
                <a:cs typeface="Times New Roman Regular" panose="02020603050405020304" charset="0"/>
                <a:sym typeface="+mn-ea"/>
              </a:endParaRPr>
            </a:p>
            <a:p>
              <a:pPr marL="285750" lvl="1" indent="-285750" algn="just" defTabSz="914400" eaLnBrk="1" fontAlgn="auto" hangingPunct="1">
                <a:lnSpc>
                  <a:spcPct val="120000"/>
                </a:lnSpc>
                <a:buClrTx/>
                <a:buSzTx/>
                <a:buFont typeface="Wingdings" panose="05000000000000000000" charset="0"/>
                <a:buChar char="l"/>
              </a:pPr>
              <a:r>
                <a:rPr lang="zh-CN" altLang="en-US" sz="1600">
                  <a:latin typeface="Times New Roman Regular" panose="02020603050405020304" charset="0"/>
                  <a:ea typeface="+mj-ea"/>
                  <a:cs typeface="Times New Roman Regular" panose="02020603050405020304" charset="0"/>
                  <a:sym typeface="+mn-ea"/>
                </a:rPr>
                <a:t>Different colors of light have varying reflection and absorption characteristics on objects. When inspecting objects of different colors or materials, selecting a light source color that contrasts with the object's color can make the object's features more prominent.</a:t>
              </a:r>
              <a:endParaRPr lang="zh-CN" altLang="en-US" sz="1600">
                <a:latin typeface="Times New Roman Regular" panose="02020603050405020304" charset="0"/>
                <a:ea typeface="+mj-ea"/>
                <a:cs typeface="Times New Roman Regular" panose="02020603050405020304" charset="0"/>
                <a:sym typeface="+mn-ea"/>
              </a:endParaRPr>
            </a:p>
            <a:p>
              <a:pPr marL="285750" lvl="1" indent="-285750" algn="just" defTabSz="914400" eaLnBrk="1" fontAlgn="auto" hangingPunct="1">
                <a:lnSpc>
                  <a:spcPct val="120000"/>
                </a:lnSpc>
                <a:buClrTx/>
                <a:buSzTx/>
                <a:buFont typeface="Wingdings" panose="05000000000000000000" charset="0"/>
                <a:buChar char="l"/>
              </a:pPr>
              <a:r>
                <a:rPr lang="zh-CN" altLang="en-US" sz="1600">
                  <a:latin typeface="Times New Roman Regular" panose="02020603050405020304" charset="0"/>
                  <a:ea typeface="+mj-ea"/>
                  <a:cs typeface="Times New Roman Regular" panose="02020603050405020304" charset="0"/>
                  <a:sym typeface="+mn-ea"/>
                </a:rPr>
                <a:t>By illuminating with light of different angles and colors, the three-dimensional information of the object can be more comprehensively displayed. Each zone of the light source can illuminate the object from different directions, causing the object's surface features such as concavities, convexities, and undulations to produce different light and shadow effects in the image. This establishes a 2.5D system that helps the inspection system more accurately obtain the object's three-dimensional shape and structural information.</a:t>
              </a:r>
              <a:endParaRPr lang="zh-CN" altLang="en-US" sz="1600">
                <a:latin typeface="Times New Roman Regular" panose="02020603050405020304" charset="0"/>
                <a:ea typeface="+mj-ea"/>
                <a:cs typeface="Times New Roman Regular" panose="02020603050405020304" charset="0"/>
                <a:sym typeface="+mn-ea"/>
              </a:endParaRPr>
            </a:p>
          </p:txBody>
        </p:sp>
        <p:pic>
          <p:nvPicPr>
            <p:cNvPr id="4" name="图片 3"/>
            <p:cNvPicPr>
              <a:picLocks noChangeAspect="1"/>
            </p:cNvPicPr>
            <p:nvPr/>
          </p:nvPicPr>
          <p:blipFill>
            <a:blip r:embed="rId2"/>
            <a:srcRect/>
            <a:stretch>
              <a:fillRect/>
            </a:stretch>
          </p:blipFill>
          <p:spPr>
            <a:xfrm>
              <a:off x="10212" y="1330"/>
              <a:ext cx="5181" cy="2257"/>
            </a:xfrm>
            <a:prstGeom prst="rect">
              <a:avLst/>
            </a:prstGeom>
          </p:spPr>
        </p:pic>
      </p:grpSp>
      <p:sp>
        <p:nvSpPr>
          <p:cNvPr id="6" name="圆角矩形 5"/>
          <p:cNvSpPr/>
          <p:nvPr/>
        </p:nvSpPr>
        <p:spPr>
          <a:xfrm>
            <a:off x="778510" y="4787900"/>
            <a:ext cx="2842260" cy="661035"/>
          </a:xfrm>
          <a:prstGeom prst="roundRect">
            <a:avLst/>
          </a:prstGeom>
          <a:noFill/>
          <a:ln>
            <a:solidFill>
              <a:schemeClr val="bg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TextBox 6"/>
          <p:cNvSpPr txBox="1">
            <a:spLocks noChangeArrowheads="1"/>
          </p:cNvSpPr>
          <p:nvPr/>
        </p:nvSpPr>
        <p:spPr bwMode="auto">
          <a:xfrm>
            <a:off x="1440180" y="116205"/>
            <a:ext cx="1034161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Detailed Explanation of Optical Hardware Functions</a:t>
            </a:r>
            <a:endPar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995108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lang="zh-CN" altLang="en-US" sz="1800" b="1" dirty="0">
                <a:solidFill>
                  <a:schemeClr val="tx1">
                    <a:lumMod val="50000"/>
                    <a:lumOff val="50000"/>
                  </a:schemeClr>
                </a:solidFill>
                <a:latin typeface="Times New Roman Bold" panose="02020603050405020304" charset="0"/>
                <a:cs typeface="Times New Roman Bold" panose="02020603050405020304" charset="0"/>
                <a:sym typeface="+mn-ea"/>
              </a:rPr>
              <a:t>Comparison of Imaging Advantages</a:t>
            </a:r>
            <a:r>
              <a:rPr lang="en-US" altLang="zh-CN" sz="1800" b="1" dirty="0">
                <a:solidFill>
                  <a:schemeClr val="bg2">
                    <a:lumMod val="50000"/>
                  </a:schemeClr>
                </a:solidFill>
                <a:latin typeface="Times New Roman Bold" panose="02020603050405020304" charset="0"/>
                <a:ea typeface="TencentSans W7" panose="020C04030202040F0204" pitchFamily="34" charset="-122"/>
                <a:cs typeface="Times New Roman Bold" panose="02020603050405020304" charset="0"/>
                <a:sym typeface="+mn-lt"/>
              </a:rPr>
              <a:t> </a:t>
            </a:r>
            <a:endParaRPr lang="zh-CN" altLang="en-US" sz="1800" b="1" dirty="0">
              <a:latin typeface="Times New Roman Bold" panose="02020603050405020304" charset="0"/>
              <a:cs typeface="Times New Roman Bold" panose="02020603050405020304" charset="0"/>
              <a:sym typeface="+mn-ea"/>
            </a:endParaRPr>
          </a:p>
        </p:txBody>
      </p:sp>
      <p:graphicFrame>
        <p:nvGraphicFramePr>
          <p:cNvPr id="4" name="表格 3"/>
          <p:cNvGraphicFramePr/>
          <p:nvPr>
            <p:custDataLst>
              <p:tags r:id="rId1"/>
            </p:custDataLst>
          </p:nvPr>
        </p:nvGraphicFramePr>
        <p:xfrm>
          <a:off x="583565" y="565150"/>
          <a:ext cx="10807065" cy="5869940"/>
        </p:xfrm>
        <a:graphic>
          <a:graphicData uri="http://schemas.openxmlformats.org/drawingml/2006/table">
            <a:tbl>
              <a:tblPr firstRow="1" bandRow="1">
                <a:tableStyleId>{F5AB1C69-6EDB-4FF4-983F-18BD219EF322}</a:tableStyleId>
              </a:tblPr>
              <a:tblGrid>
                <a:gridCol w="1898015"/>
                <a:gridCol w="8909050"/>
              </a:tblGrid>
              <a:tr h="362585">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Name</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Multi-Head Structured Light</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304800">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Reference Model</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ClrTx/>
                        <a:buSzTx/>
                        <a:buFontTx/>
                        <a:buNone/>
                      </a:pPr>
                      <a:r>
                        <a:rPr lang="en-US" altLang="zh-CN" sz="1600">
                          <a:latin typeface="Times New Roman Regular" panose="02020603050405020304" charset="0"/>
                          <a:ea typeface="等线 Light" panose="02010600030101010101" charset="-122"/>
                          <a:cs typeface="Times New Roman Regular" panose="02020603050405020304" charset="0"/>
                        </a:rPr>
                        <a:t>SQ081017</a:t>
                      </a:r>
                      <a:endParaRPr lang="en-US" altLang="zh-CN" sz="1600">
                        <a:latin typeface="Times New Roman Regular" panose="02020603050405020304" charset="0"/>
                        <a:ea typeface="等线 Light"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304800">
                <a:tc>
                  <a:txBody>
                    <a:bodyPr/>
                    <a:p>
                      <a:pPr algn="ctr">
                        <a:buNone/>
                      </a:pPr>
                      <a:r>
                        <a:rPr lang="en-US" altLang="zh-CN" sz="1600">
                          <a:latin typeface="Times New Roman Regular" panose="02020603050405020304" charset="0"/>
                          <a:ea typeface="等线 Light" panose="02010600030101010101" charset="-122"/>
                          <a:cs typeface="Times New Roman Regular" panose="02020603050405020304" charset="0"/>
                        </a:rPr>
                        <a:t>FOV</a:t>
                      </a:r>
                      <a:r>
                        <a:rPr lang="zh-CN" altLang="en-US" sz="1600">
                          <a:latin typeface="Times New Roman Regular" panose="02020603050405020304" charset="0"/>
                          <a:ea typeface="等线 Light" panose="02010600030101010101" charset="-122"/>
                          <a:cs typeface="Times New Roman Regular" panose="02020603050405020304" charset="0"/>
                        </a:rPr>
                        <a:t>（</a:t>
                      </a:r>
                      <a:r>
                        <a:rPr lang="en-US" altLang="zh-CN" sz="1600">
                          <a:latin typeface="Times New Roman Regular" panose="02020603050405020304" charset="0"/>
                          <a:ea typeface="等线 Light" panose="02010600030101010101" charset="-122"/>
                          <a:cs typeface="Times New Roman Regular" panose="02020603050405020304" charset="0"/>
                        </a:rPr>
                        <a:t>mm</a:t>
                      </a:r>
                      <a:r>
                        <a:rPr lang="zh-CN" altLang="en-US" sz="1600">
                          <a:latin typeface="Times New Roman Regular" panose="02020603050405020304" charset="0"/>
                          <a:ea typeface="等线 Light" panose="02010600030101010101" charset="-122"/>
                          <a:cs typeface="Times New Roman Regular" panose="02020603050405020304" charset="0"/>
                        </a:rPr>
                        <a:t>）</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ClrTx/>
                        <a:buSzTx/>
                        <a:buFontTx/>
                        <a:buNone/>
                      </a:pPr>
                      <a:r>
                        <a:rPr lang="en-US" altLang="zh-CN" sz="1600">
                          <a:latin typeface="Times New Roman Regular" panose="02020603050405020304" charset="0"/>
                          <a:ea typeface="等线 Light" panose="02010600030101010101" charset="-122"/>
                          <a:cs typeface="Times New Roman Regular" panose="02020603050405020304" charset="0"/>
                        </a:rPr>
                        <a:t>17.7*17.7</a:t>
                      </a:r>
                      <a:endParaRPr lang="en-US" altLang="zh-CN" sz="1600">
                        <a:latin typeface="Times New Roman Regular" panose="02020603050405020304" charset="0"/>
                        <a:ea typeface="等线 Light"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304800">
                <a:tc>
                  <a:txBody>
                    <a:bodyPr/>
                    <a:p>
                      <a:pPr algn="ctr">
                        <a:buNone/>
                      </a:pPr>
                      <a:r>
                        <a:rPr lang="en-US" altLang="zh-CN" sz="1600">
                          <a:latin typeface="Times New Roman Regular" panose="02020603050405020304" charset="0"/>
                          <a:ea typeface="等线 Light" panose="02010600030101010101" charset="-122"/>
                          <a:cs typeface="Times New Roman Regular" panose="02020603050405020304" charset="0"/>
                        </a:rPr>
                        <a:t>Point Precision</a:t>
                      </a:r>
                      <a:endParaRPr lang="en-US" altLang="zh-CN"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None/>
                      </a:pPr>
                      <a:r>
                        <a:rPr lang="zh-CN" altLang="en-US" sz="1600">
                          <a:latin typeface="Times New Roman Regular" panose="02020603050405020304" charset="0"/>
                          <a:ea typeface="等线" panose="02010600030101010101" charset="-122"/>
                          <a:cs typeface="Times New Roman Regular" panose="02020603050405020304" charset="0"/>
                        </a:rPr>
                        <a:t>＜</a:t>
                      </a:r>
                      <a:r>
                        <a:rPr lang="en-US" altLang="zh-CN" sz="1600">
                          <a:latin typeface="Times New Roman Regular" panose="02020603050405020304" charset="0"/>
                          <a:ea typeface="等线" panose="02010600030101010101" charset="-122"/>
                          <a:cs typeface="Times New Roman Regular" panose="02020603050405020304" charset="0"/>
                        </a:rPr>
                        <a:t>0.1</a:t>
                      </a:r>
                      <a:endParaRPr lang="en-US" altLang="zh-CN" sz="1600">
                        <a:latin typeface="Times New Roman Regular" panose="02020603050405020304" charset="0"/>
                        <a:ea typeface="等线"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304800">
                <a:tc>
                  <a:txBody>
                    <a:bodyPr/>
                    <a:p>
                      <a:pPr algn="ctr">
                        <a:buNone/>
                      </a:pPr>
                      <a:r>
                        <a:rPr lang="en-US" altLang="zh-CN" sz="1600">
                          <a:latin typeface="Times New Roman Regular" panose="02020603050405020304" charset="0"/>
                          <a:ea typeface="等线 Light" panose="02010600030101010101" charset="-122"/>
                          <a:cs typeface="Times New Roman Regular" panose="02020603050405020304" charset="0"/>
                        </a:rPr>
                        <a:t>Spatial Distance</a:t>
                      </a:r>
                      <a:endParaRPr lang="en-US" altLang="zh-CN"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None/>
                      </a:pPr>
                      <a:r>
                        <a:rPr lang="en-US" altLang="zh-CN" sz="1600">
                          <a:latin typeface="Times New Roman Regular" panose="02020603050405020304" charset="0"/>
                          <a:ea typeface="等线" panose="02010600030101010101" charset="-122"/>
                          <a:cs typeface="Times New Roman Regular" panose="02020603050405020304" charset="0"/>
                        </a:rPr>
                        <a:t>0.006</a:t>
                      </a:r>
                      <a:endParaRPr lang="en-US" altLang="zh-CN" sz="1600">
                        <a:latin typeface="Times New Roman Regular" panose="02020603050405020304" charset="0"/>
                        <a:ea typeface="等线"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321310">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Photometric Stereo</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ClrTx/>
                        <a:buSzTx/>
                        <a:buFontTx/>
                        <a:buNone/>
                      </a:pPr>
                      <a:r>
                        <a:rPr lang="en-US" altLang="zh-CN" sz="1600">
                          <a:latin typeface="Times New Roman Regular" panose="02020603050405020304" charset="0"/>
                          <a:ea typeface="等线" panose="02010600030101010101" charset="-122"/>
                          <a:cs typeface="Times New Roman Regular" panose="02020603050405020304" charset="0"/>
                          <a:sym typeface="+mn-ea"/>
                        </a:rPr>
                        <a:t>√</a:t>
                      </a:r>
                      <a:endParaRPr lang="en-US" altLang="zh-CN" sz="1600">
                        <a:latin typeface="Times New Roman Regular" panose="02020603050405020304" charset="0"/>
                        <a:ea typeface="等线" panose="02010600030101010101" charset="-122"/>
                        <a:cs typeface="Times New Roman Regular" panose="02020603050405020304" charset="0"/>
                        <a:sym typeface="+mn-ea"/>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2696845">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Image</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ctr">
                        <a:buNone/>
                      </a:pPr>
                      <a:endParaRPr lang="en-US" altLang="zh-CN" sz="1600">
                        <a:latin typeface="Times New Roman Regular" panose="02020603050405020304" charset="0"/>
                        <a:ea typeface="等线 Light" panose="02010600030101010101" charset="-122"/>
                        <a:cs typeface="Times New Roman Regular" panose="02020603050405020304" charset="0"/>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r h="1270000">
                <a:tc>
                  <a:txBody>
                    <a:bodyPr/>
                    <a:p>
                      <a:pPr algn="ctr">
                        <a:buNone/>
                      </a:pPr>
                      <a:r>
                        <a:rPr lang="zh-CN" altLang="en-US" sz="1600">
                          <a:latin typeface="Times New Roman Regular" panose="02020603050405020304" charset="0"/>
                          <a:ea typeface="等线 Light" panose="02010600030101010101" charset="-122"/>
                          <a:cs typeface="Times New Roman Regular" panose="02020603050405020304" charset="0"/>
                        </a:rPr>
                        <a:t>Advantages</a:t>
                      </a:r>
                      <a:endParaRPr lang="zh-CN" altLang="en-US" sz="1600">
                        <a:latin typeface="Times New Roman Regular" panose="02020603050405020304" charset="0"/>
                        <a:ea typeface="等线 Light" panose="02010600030101010101" charset="-122"/>
                        <a:cs typeface="Times New Roman Regular" panose="02020603050405020304" charset="0"/>
                      </a:endParaRPr>
                    </a:p>
                  </a:txBody>
                  <a:tcPr anchor="ctr" anchorCtr="0">
                    <a:lnL>
                      <a:noFill/>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c>
                  <a:txBody>
                    <a:bodyPr/>
                    <a:p>
                      <a:pPr algn="just" fontAlgn="auto">
                        <a:lnSpc>
                          <a:spcPct val="120000"/>
                        </a:lnSpc>
                      </a:pPr>
                      <a:r>
                        <a:rPr lang="zh-CN" altLang="en-US" sz="1600" b="0">
                          <a:solidFill>
                            <a:schemeClr val="tx1"/>
                          </a:solidFill>
                          <a:latin typeface="Times New Roman Regular" panose="02020603050405020304" charset="0"/>
                          <a:ea typeface="+mj-ea"/>
                          <a:cs typeface="Times New Roman Regular" panose="02020603050405020304" charset="0"/>
                          <a:sym typeface="+mn-ea"/>
                        </a:rPr>
                        <a:t>Four-</a:t>
                      </a:r>
                      <a:r>
                        <a:rPr lang="en-US" altLang="zh-CN" sz="1600" b="0">
                          <a:solidFill>
                            <a:schemeClr val="tx1"/>
                          </a:solidFill>
                          <a:latin typeface="Times New Roman Regular" panose="02020603050405020304" charset="0"/>
                          <a:ea typeface="+mj-ea"/>
                          <a:cs typeface="Times New Roman Regular" panose="02020603050405020304" charset="0"/>
                          <a:sym typeface="+mn-ea"/>
                        </a:rPr>
                        <a:t>P</a:t>
                      </a:r>
                      <a:r>
                        <a:rPr lang="zh-CN" altLang="en-US" sz="1600" b="0">
                          <a:solidFill>
                            <a:schemeClr val="tx1"/>
                          </a:solidFill>
                          <a:latin typeface="Times New Roman Regular" panose="02020603050405020304" charset="0"/>
                          <a:ea typeface="+mj-ea"/>
                          <a:cs typeface="Times New Roman Regular" panose="02020603050405020304" charset="0"/>
                          <a:sym typeface="+mn-ea"/>
                        </a:rPr>
                        <a:t>rojection </a:t>
                      </a:r>
                      <a:r>
                        <a:rPr lang="en-US" altLang="zh-CN" sz="1600" b="0">
                          <a:solidFill>
                            <a:schemeClr val="tx1"/>
                          </a:solidFill>
                          <a:latin typeface="Times New Roman Regular" panose="02020603050405020304" charset="0"/>
                          <a:ea typeface="+mj-ea"/>
                          <a:cs typeface="Times New Roman Regular" panose="02020603050405020304" charset="0"/>
                          <a:sym typeface="+mn-ea"/>
                        </a:rPr>
                        <a:t>M</a:t>
                      </a:r>
                      <a:r>
                        <a:rPr lang="zh-CN" altLang="en-US" sz="1600" b="0">
                          <a:solidFill>
                            <a:schemeClr val="tx1"/>
                          </a:solidFill>
                          <a:latin typeface="Times New Roman Regular" panose="02020603050405020304" charset="0"/>
                          <a:ea typeface="+mj-ea"/>
                          <a:cs typeface="Times New Roman Regular" panose="02020603050405020304" charset="0"/>
                          <a:sym typeface="+mn-ea"/>
                        </a:rPr>
                        <a:t>ode</a:t>
                      </a:r>
                      <a:r>
                        <a:rPr lang="zh-CN" altLang="en-US" sz="1600" b="1">
                          <a:solidFill>
                            <a:schemeClr val="tx1"/>
                          </a:solidFill>
                          <a:latin typeface="Times New Roman Regular" panose="02020603050405020304" charset="0"/>
                          <a:ea typeface="+mj-ea"/>
                          <a:cs typeface="Times New Roman Regular" panose="02020603050405020304" charset="0"/>
                          <a:sym typeface="+mn-ea"/>
                        </a:rPr>
                        <a:t>：</a:t>
                      </a:r>
                      <a:endParaRPr lang="zh-CN" altLang="en-US" sz="1600" b="1">
                        <a:solidFill>
                          <a:schemeClr val="tx1"/>
                        </a:solidFill>
                        <a:latin typeface="Times New Roman Regular" panose="02020603050405020304" charset="0"/>
                        <a:ea typeface="+mj-ea"/>
                        <a:cs typeface="Times New Roman Regular" panose="02020603050405020304" charset="0"/>
                        <a:sym typeface="+mn-ea"/>
                      </a:endParaRPr>
                    </a:p>
                    <a:p>
                      <a:pPr marL="285750" indent="-285750" algn="just" fontAlgn="auto">
                        <a:lnSpc>
                          <a:spcPct val="120000"/>
                        </a:lnSpc>
                        <a:buFont typeface="Wingdings" panose="05000000000000000000" charset="0"/>
                        <a:buChar char="l"/>
                      </a:pPr>
                      <a:r>
                        <a:rPr lang="zh-CN" altLang="en-US" sz="1600">
                          <a:solidFill>
                            <a:schemeClr val="tx1"/>
                          </a:solidFill>
                          <a:latin typeface="Times New Roman Regular" panose="02020603050405020304" charset="0"/>
                          <a:ea typeface="+mj-ea"/>
                          <a:cs typeface="Times New Roman Regular" panose="02020603050405020304" charset="0"/>
                          <a:sym typeface="+mn-ea"/>
                        </a:rPr>
                        <a:t>The imaging is complete, with no blind spots around.</a:t>
                      </a:r>
                      <a:endParaRPr lang="zh-CN" altLang="en-US" sz="1600">
                        <a:solidFill>
                          <a:schemeClr val="tx1"/>
                        </a:solidFill>
                        <a:latin typeface="Times New Roman Regular" panose="02020603050405020304" charset="0"/>
                        <a:ea typeface="+mj-ea"/>
                        <a:cs typeface="Times New Roman Regular" panose="02020603050405020304" charset="0"/>
                        <a:sym typeface="+mn-ea"/>
                      </a:endParaRPr>
                    </a:p>
                    <a:p>
                      <a:pPr marL="285750" indent="-285750" algn="just" fontAlgn="auto">
                        <a:lnSpc>
                          <a:spcPct val="120000"/>
                        </a:lnSpc>
                        <a:buFont typeface="Wingdings" panose="05000000000000000000" charset="0"/>
                        <a:buChar char="l"/>
                      </a:pPr>
                      <a:r>
                        <a:rPr lang="zh-CN" altLang="en-US" sz="1600">
                          <a:solidFill>
                            <a:schemeClr val="tx1"/>
                          </a:solidFill>
                          <a:latin typeface="Times New Roman Regular" panose="02020603050405020304" charset="0"/>
                          <a:ea typeface="+mj-ea"/>
                          <a:cs typeface="Times New Roman Regular" panose="02020603050405020304" charset="0"/>
                          <a:sym typeface="+mn-ea"/>
                        </a:rPr>
                        <a:t>By obtaining image information from multiple perspectives, it can more comprehensively capture the features and spatial information of the object, making the depth calculation more accurate and reliable.</a:t>
                      </a:r>
                      <a:endParaRPr lang="zh-CN" altLang="en-US" sz="1600">
                        <a:solidFill>
                          <a:schemeClr val="tx1"/>
                        </a:solidFill>
                        <a:latin typeface="Times New Roman Regular" panose="02020603050405020304" charset="0"/>
                        <a:ea typeface="+mj-ea"/>
                        <a:cs typeface="Times New Roman Regular" panose="02020603050405020304" charset="0"/>
                        <a:sym typeface="+mn-ea"/>
                      </a:endParaRPr>
                    </a:p>
                  </a:txBody>
                  <a:tcPr anchor="ctr" anchorCtr="0">
                    <a:lnL w="12700">
                      <a:solidFill>
                        <a:schemeClr val="bg1">
                          <a:lumMod val="50000"/>
                        </a:schemeClr>
                      </a:solidFill>
                      <a:prstDash val="solid"/>
                    </a:lnL>
                    <a:lnR w="12700">
                      <a:solidFill>
                        <a:schemeClr val="bg1">
                          <a:lumMod val="50000"/>
                        </a:schemeClr>
                      </a:solidFill>
                      <a:prstDash val="solid"/>
                    </a:lnR>
                    <a:lnT w="12700">
                      <a:solidFill>
                        <a:schemeClr val="bg1">
                          <a:lumMod val="50000"/>
                        </a:schemeClr>
                      </a:solidFill>
                      <a:prstDash val="solid"/>
                    </a:lnT>
                    <a:lnB w="12700">
                      <a:solidFill>
                        <a:schemeClr val="bg1">
                          <a:lumMod val="50000"/>
                        </a:schemeClr>
                      </a:solidFill>
                      <a:prstDash val="solid"/>
                    </a:lnB>
                    <a:lnTlToBr>
                      <a:noFill/>
                    </a:lnTlToBr>
                    <a:lnBlToTr>
                      <a:noFill/>
                    </a:lnBlToTr>
                  </a:tcPr>
                </a:tc>
              </a:tr>
            </a:tbl>
          </a:graphicData>
        </a:graphic>
      </p:graphicFrame>
      <p:pic>
        <p:nvPicPr>
          <p:cNvPr id="5" name="图片 4" descr="1"/>
          <p:cNvPicPr>
            <a:picLocks noChangeAspect="1"/>
          </p:cNvPicPr>
          <p:nvPr>
            <p:custDataLst>
              <p:tags r:id="rId2"/>
            </p:custDataLst>
          </p:nvPr>
        </p:nvPicPr>
        <p:blipFill>
          <a:blip r:embed="rId3"/>
          <a:srcRect l="1727" t="7421" r="6046" b="3589"/>
          <a:stretch>
            <a:fillRect/>
          </a:stretch>
        </p:blipFill>
        <p:spPr>
          <a:xfrm rot="10800000">
            <a:off x="7194365" y="2673230"/>
            <a:ext cx="3600000" cy="2088000"/>
          </a:xfrm>
          <a:prstGeom prst="rect">
            <a:avLst/>
          </a:prstGeom>
        </p:spPr>
      </p:pic>
      <p:sp>
        <p:nvSpPr>
          <p:cNvPr id="6" name="文本框 5"/>
          <p:cNvSpPr txBox="1"/>
          <p:nvPr>
            <p:custDataLst>
              <p:tags r:id="rId4"/>
            </p:custDataLst>
          </p:nvPr>
        </p:nvSpPr>
        <p:spPr>
          <a:xfrm>
            <a:off x="4384040" y="4761230"/>
            <a:ext cx="1075690" cy="337185"/>
          </a:xfrm>
          <a:prstGeom prst="rect">
            <a:avLst/>
          </a:prstGeom>
          <a:noFill/>
        </p:spPr>
        <p:txBody>
          <a:bodyPr wrap="square" rtlCol="0">
            <a:spAutoFit/>
          </a:bodyPr>
          <a:p>
            <a:pPr algn="ctr"/>
            <a:r>
              <a:rPr lang="en-US" altLang="zh-CN" sz="1600">
                <a:latin typeface="Times New Roman Regular" panose="02020603050405020304" charset="0"/>
                <a:cs typeface="Times New Roman Regular" panose="02020603050405020304" charset="0"/>
              </a:rPr>
              <a:t>2D </a:t>
            </a:r>
            <a:r>
              <a:rPr lang="zh-CN" altLang="en-US" sz="1600">
                <a:latin typeface="Times New Roman Regular" panose="02020603050405020304" charset="0"/>
                <a:cs typeface="Times New Roman Regular" panose="02020603050405020304" charset="0"/>
              </a:rPr>
              <a:t>Image</a:t>
            </a:r>
            <a:endParaRPr lang="zh-CN" altLang="en-US" sz="1600">
              <a:latin typeface="Times New Roman Regular" panose="02020603050405020304" charset="0"/>
              <a:cs typeface="Times New Roman Regular" panose="02020603050405020304" charset="0"/>
            </a:endParaRPr>
          </a:p>
        </p:txBody>
      </p:sp>
      <p:sp>
        <p:nvSpPr>
          <p:cNvPr id="7" name="文本框 6"/>
          <p:cNvSpPr txBox="1"/>
          <p:nvPr>
            <p:custDataLst>
              <p:tags r:id="rId5"/>
            </p:custDataLst>
          </p:nvPr>
        </p:nvSpPr>
        <p:spPr>
          <a:xfrm>
            <a:off x="8456930" y="4761230"/>
            <a:ext cx="1075690" cy="337185"/>
          </a:xfrm>
          <a:prstGeom prst="rect">
            <a:avLst/>
          </a:prstGeom>
          <a:noFill/>
        </p:spPr>
        <p:txBody>
          <a:bodyPr wrap="square" rtlCol="0">
            <a:spAutoFit/>
          </a:bodyPr>
          <a:p>
            <a:pPr algn="ctr"/>
            <a:r>
              <a:rPr lang="en-US" altLang="zh-CN" sz="1600">
                <a:latin typeface="Times New Roman Regular" panose="02020603050405020304" charset="0"/>
                <a:cs typeface="Times New Roman Regular" panose="02020603050405020304" charset="0"/>
              </a:rPr>
              <a:t>3D </a:t>
            </a:r>
            <a:r>
              <a:rPr lang="zh-CN" altLang="en-US" sz="1600">
                <a:latin typeface="Times New Roman Regular" panose="02020603050405020304" charset="0"/>
                <a:cs typeface="Times New Roman Regular" panose="02020603050405020304" charset="0"/>
              </a:rPr>
              <a:t>Image</a:t>
            </a:r>
            <a:endParaRPr lang="zh-CN" altLang="en-US" sz="1600">
              <a:latin typeface="Times New Roman Regular" panose="02020603050405020304" charset="0"/>
              <a:cs typeface="Times New Roman Regular" panose="02020603050405020304" charset="0"/>
            </a:endParaRPr>
          </a:p>
        </p:txBody>
      </p:sp>
      <p:pic>
        <p:nvPicPr>
          <p:cNvPr id="8" name="图片 7" descr="S000002_C01_L05_RGB_20240617172409180"/>
          <p:cNvPicPr/>
          <p:nvPr/>
        </p:nvPicPr>
        <p:blipFill>
          <a:blip r:embed="rId6"/>
          <a:srcRect l="22174" t="25130" r="24207" b="17333"/>
          <a:stretch>
            <a:fillRect/>
          </a:stretch>
        </p:blipFill>
        <p:spPr>
          <a:xfrm rot="10800000">
            <a:off x="3023685" y="2673350"/>
            <a:ext cx="3600000" cy="208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86512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Multi-Head Structured Light Parameters  </a:t>
            </a:r>
            <a:endParaRPr lang="zh-CN" altLang="en-US"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graphicFrame>
        <p:nvGraphicFramePr>
          <p:cNvPr id="10" name="表格 9"/>
          <p:cNvGraphicFramePr/>
          <p:nvPr>
            <p:custDataLst>
              <p:tags r:id="rId1"/>
            </p:custDataLst>
          </p:nvPr>
        </p:nvGraphicFramePr>
        <p:xfrm>
          <a:off x="6407785" y="729615"/>
          <a:ext cx="5050790" cy="5583555"/>
        </p:xfrm>
        <a:graphic>
          <a:graphicData uri="http://schemas.openxmlformats.org/drawingml/2006/table">
            <a:tbl>
              <a:tblPr firstRow="1">
                <a:tableStyleId>{37AB52F8-91EF-4A07-8C69-53BA6CEA3F02}</a:tableStyleId>
              </a:tblPr>
              <a:tblGrid>
                <a:gridCol w="1055370"/>
                <a:gridCol w="1078865"/>
                <a:gridCol w="1209675"/>
                <a:gridCol w="1706880"/>
              </a:tblGrid>
              <a:tr h="611505">
                <a:tc gridSpan="4">
                  <a:txBody>
                    <a:bodyPr/>
                    <a:p>
                      <a:pPr algn="ctr">
                        <a:buNone/>
                      </a:pPr>
                      <a:r>
                        <a:rPr sz="1600">
                          <a:solidFill>
                            <a:schemeClr val="bg1"/>
                          </a:solidFill>
                          <a:latin typeface="Times New Roman Regular" panose="02020603050405020304" charset="0"/>
                          <a:cs typeface="Times New Roman Regular" panose="02020603050405020304" charset="0"/>
                        </a:rPr>
                        <a:t>Multi-projection + Zoned Light Source</a:t>
                      </a:r>
                      <a:endParaRPr sz="1600">
                        <a:solidFill>
                          <a:schemeClr val="bg1"/>
                        </a:solidFill>
                        <a:latin typeface="Times New Roman Regular" panose="02020603050405020304" charset="0"/>
                        <a:cs typeface="Times New Roman Regular" panose="02020603050405020304" charset="0"/>
                      </a:endParaRPr>
                    </a:p>
                  </a:txBody>
                  <a:tcPr anchor="ctr" anchorCtr="0"/>
                </a:tc>
                <a:tc hMerge="1">
                  <a:tcPr/>
                </a:tc>
                <a:tc hMerge="1">
                  <a:tcPr/>
                </a:tc>
                <a:tc hMerge="1">
                  <a:tcPr/>
                </a:tc>
              </a:tr>
              <a:tr h="497205">
                <a:tc rowSpan="8">
                  <a:txBody>
                    <a:bodyPr/>
                    <a:p>
                      <a:pPr algn="ctr">
                        <a:buNone/>
                      </a:pPr>
                      <a:r>
                        <a:rPr lang="en-US" altLang="zh-CN" sz="1400">
                          <a:latin typeface="Times New Roman Regular" panose="02020603050405020304" charset="0"/>
                          <a:ea typeface="+mj-ea"/>
                          <a:cs typeface="Times New Roman Regular" panose="02020603050405020304" charset="0"/>
                        </a:rPr>
                        <a:t>Camera</a:t>
                      </a:r>
                      <a:endParaRPr lang="en-US" altLang="zh-CN" sz="1400">
                        <a:latin typeface="Times New Roman Regular" panose="02020603050405020304" charset="0"/>
                        <a:ea typeface="+mj-ea"/>
                        <a:cs typeface="Times New Roman Regular" panose="02020603050405020304" charset="0"/>
                      </a:endParaRPr>
                    </a:p>
                  </a:txBody>
                  <a:tcPr anchor="ctr" anchorCtr="0"/>
                </a:tc>
                <a:tc rowSpan="8">
                  <a:txBody>
                    <a:bodyPr/>
                    <a:p>
                      <a:pPr marL="0" lvl="0" indent="0" algn="ctr" hangingPunct="0">
                        <a:lnSpc>
                          <a:spcPct val="100000"/>
                        </a:lnSpc>
                        <a:spcBef>
                          <a:spcPct val="0"/>
                        </a:spcBef>
                        <a:buNone/>
                      </a:pPr>
                      <a:r>
                        <a:rPr lang="en-US" altLang="zh-CN" sz="1200" dirty="0">
                          <a:latin typeface="Times New Roman Regular" panose="02020603050405020304" charset="0"/>
                          <a:ea typeface="+mj-ea"/>
                          <a:cs typeface="Times New Roman Regular" panose="02020603050405020304" charset="0"/>
                        </a:rPr>
                        <a:t>SQ081017</a:t>
                      </a:r>
                      <a:endParaRPr lang="en-US" altLang="zh-CN" sz="1200" dirty="0">
                        <a:latin typeface="Times New Roman Regular" panose="02020603050405020304" charset="0"/>
                        <a:ea typeface="+mj-ea"/>
                        <a:cs typeface="Times New Roman Regular" panose="02020603050405020304" charset="0"/>
                      </a:endParaRPr>
                    </a:p>
                  </a:txBody>
                  <a:tcPr anchor="ctr" anchorCtr="0">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Resolution</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a:buNone/>
                      </a:pPr>
                      <a:r>
                        <a:rPr lang="en-US" altLang="zh-CN" sz="1200" dirty="0">
                          <a:latin typeface="Times New Roman Regular" panose="02020603050405020304" charset="0"/>
                          <a:ea typeface="+mj-ea"/>
                          <a:cs typeface="Times New Roman Regular" panose="02020603050405020304" charset="0"/>
                        </a:rPr>
                        <a:t>2856*2848</a:t>
                      </a:r>
                      <a:endParaRPr lang="en-US" altLang="zh-CN" sz="1200" dirty="0">
                        <a:latin typeface="Times New Roman Regular" panose="02020603050405020304" charset="0"/>
                        <a:ea typeface="+mj-ea"/>
                        <a:cs typeface="Times New Roman Regular" panose="02020603050405020304" charset="0"/>
                      </a:endParaRPr>
                    </a:p>
                  </a:txBody>
                  <a:tcPr anchor="ctr" anchorCtr="0"/>
                </a:tc>
              </a:tr>
              <a:tr h="497205">
                <a:tc vMerge="1">
                  <a:tcPr anchor="ctr" anchorCtr="0"/>
                </a:tc>
                <a:tc vMerge="1">
                  <a:tcPr anchor="ctr" anchorCtr="0">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Quantity</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a:buNone/>
                      </a:pPr>
                      <a:r>
                        <a:rPr lang="en-US" altLang="zh-CN" sz="1200" dirty="0">
                          <a:latin typeface="Times New Roman Regular" panose="02020603050405020304" charset="0"/>
                          <a:ea typeface="+mj-ea"/>
                          <a:cs typeface="Times New Roman Regular" panose="02020603050405020304" charset="0"/>
                        </a:rPr>
                        <a:t>1</a:t>
                      </a:r>
                      <a:endParaRPr lang="en-US" altLang="zh-CN" sz="1200" dirty="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Installation Angle</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a:buNone/>
                      </a:pPr>
                      <a:r>
                        <a:rPr lang="en-US" altLang="zh-CN" sz="1200">
                          <a:latin typeface="Times New Roman Regular" panose="02020603050405020304" charset="0"/>
                          <a:ea typeface="+mj-ea"/>
                          <a:cs typeface="Times New Roman Regular" panose="02020603050405020304" charset="0"/>
                        </a:rPr>
                        <a:t>90°</a:t>
                      </a:r>
                      <a:endParaRPr lang="en-US" altLang="zh-CN" sz="120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Baseline Distance</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marL="0" lvl="0" indent="0" algn="l" hangingPunct="0">
                        <a:lnSpc>
                          <a:spcPct val="100000"/>
                        </a:lnSpc>
                        <a:spcBef>
                          <a:spcPct val="0"/>
                        </a:spcBef>
                        <a:buNone/>
                      </a:pPr>
                      <a:r>
                        <a:rPr lang="en-US" altLang="zh-CN" sz="1200" dirty="0" smtClean="0">
                          <a:latin typeface="Times New Roman Regular" panose="02020603050405020304" charset="0"/>
                          <a:ea typeface="+mj-ea"/>
                          <a:cs typeface="Times New Roman Regular" panose="02020603050405020304" charset="0"/>
                        </a:rPr>
                        <a:t>115mm</a:t>
                      </a:r>
                      <a:endParaRPr lang="en-US" altLang="zh-CN" sz="1200" dirty="0" smtClean="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Standard Field of View Range</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marL="0" lvl="0" indent="0" algn="l" hangingPunct="0">
                        <a:lnSpc>
                          <a:spcPct val="100000"/>
                        </a:lnSpc>
                        <a:spcBef>
                          <a:spcPct val="0"/>
                        </a:spcBef>
                        <a:buNone/>
                      </a:pPr>
                      <a:r>
                        <a:rPr lang="en-US" altLang="zh-CN" sz="1200" dirty="0" smtClean="0">
                          <a:latin typeface="Times New Roman Regular" panose="02020603050405020304" charset="0"/>
                          <a:ea typeface="+mj-ea"/>
                          <a:cs typeface="Times New Roman Regular" panose="02020603050405020304" charset="0"/>
                        </a:rPr>
                        <a:t>17.7mm*17.7mm</a:t>
                      </a:r>
                      <a:endParaRPr lang="en-US" altLang="zh-CN" sz="1200" dirty="0" smtClean="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lang="zh-CN" altLang="en-US" sz="1200">
                          <a:latin typeface="Times New Roman Regular" panose="02020603050405020304" charset="0"/>
                          <a:ea typeface="+mj-ea"/>
                          <a:cs typeface="Times New Roman Regular" panose="02020603050405020304" charset="0"/>
                        </a:rPr>
                        <a:t>Depth Measurement Range</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marL="0" lvl="0" indent="0" algn="l" hangingPunct="0">
                        <a:lnSpc>
                          <a:spcPct val="100000"/>
                        </a:lnSpc>
                        <a:spcBef>
                          <a:spcPct val="0"/>
                        </a:spcBef>
                        <a:buNone/>
                      </a:pPr>
                      <a:r>
                        <a:rPr lang="zh-CN" altLang="en-US" sz="1200" dirty="0" smtClean="0">
                          <a:latin typeface="Times New Roman Regular" panose="02020603050405020304" charset="0"/>
                          <a:ea typeface="+mj-ea"/>
                          <a:cs typeface="Times New Roman Regular" panose="02020603050405020304" charset="0"/>
                        </a:rPr>
                        <a:t>±</a:t>
                      </a:r>
                      <a:r>
                        <a:rPr lang="en-US" altLang="zh-CN" sz="1200" dirty="0" smtClean="0">
                          <a:latin typeface="Times New Roman Regular" panose="02020603050405020304" charset="0"/>
                          <a:ea typeface="+mj-ea"/>
                          <a:cs typeface="Times New Roman Regular" panose="02020603050405020304" charset="0"/>
                        </a:rPr>
                        <a:t>2mm</a:t>
                      </a:r>
                      <a:endParaRPr lang="en-US" altLang="zh-CN" sz="1200" dirty="0" smtClean="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sz="1200">
                          <a:latin typeface="Times New Roman Regular" panose="02020603050405020304" charset="0"/>
                          <a:ea typeface="+mj-ea"/>
                          <a:cs typeface="Times New Roman Regular" panose="02020603050405020304" charset="0"/>
                        </a:rPr>
                        <a:t>Z-axis Repeatability</a:t>
                      </a:r>
                      <a:endParaRPr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marL="0" lvl="0" indent="0" algn="l" hangingPunct="0">
                        <a:lnSpc>
                          <a:spcPct val="100000"/>
                        </a:lnSpc>
                        <a:spcBef>
                          <a:spcPct val="0"/>
                        </a:spcBef>
                        <a:buNone/>
                      </a:pPr>
                      <a:r>
                        <a:rPr lang="en-US" altLang="zh-CN" sz="1200" dirty="0" smtClean="0">
                          <a:latin typeface="Times New Roman Regular" panose="02020603050405020304" charset="0"/>
                          <a:ea typeface="+mj-ea"/>
                          <a:cs typeface="Times New Roman Regular" panose="02020603050405020304" charset="0"/>
                        </a:rPr>
                        <a:t>&lt;0.1um</a:t>
                      </a:r>
                      <a:endParaRPr lang="en-US" altLang="zh-CN" sz="1200" dirty="0" smtClean="0">
                        <a:latin typeface="Times New Roman Regular" panose="02020603050405020304" charset="0"/>
                        <a:ea typeface="+mj-ea"/>
                        <a:cs typeface="Times New Roman Regular" panose="02020603050405020304" charset="0"/>
                      </a:endParaRPr>
                    </a:p>
                  </a:txBody>
                  <a:tcPr anchor="ctr" anchorCtr="0"/>
                </a:tc>
              </a:tr>
              <a:tr h="497205">
                <a:tc vMerge="1">
                  <a:tcPr/>
                </a:tc>
                <a:tc vMerge="1">
                  <a:tcPr>
                    <a:lnR w="12700">
                      <a:solidFill>
                        <a:schemeClr val="accent2"/>
                      </a:solidFill>
                      <a:prstDash val="solid"/>
                    </a:lnR>
                  </a:tcPr>
                </a:tc>
                <a:tc>
                  <a:txBody>
                    <a:bodyPr/>
                    <a:p>
                      <a:pPr>
                        <a:buNone/>
                      </a:pPr>
                      <a:r>
                        <a:rPr lang="zh-CN" sz="1200">
                          <a:latin typeface="Times New Roman Regular" panose="02020603050405020304" charset="0"/>
                          <a:ea typeface="+mj-ea"/>
                          <a:cs typeface="Times New Roman Regular" panose="02020603050405020304" charset="0"/>
                        </a:rPr>
                        <a:t>Pixel Accuracy</a:t>
                      </a:r>
                      <a:endParaRPr lang="zh-CN"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tcPr>
                </a:tc>
                <a:tc>
                  <a:txBody>
                    <a:bodyPr/>
                    <a:p>
                      <a:pPr marL="0" lvl="0" indent="0" algn="l" hangingPunct="0">
                        <a:lnSpc>
                          <a:spcPct val="100000"/>
                        </a:lnSpc>
                        <a:spcBef>
                          <a:spcPct val="0"/>
                        </a:spcBef>
                        <a:buNone/>
                      </a:pPr>
                      <a:r>
                        <a:rPr lang="en-US" altLang="zh-CN" sz="1200" dirty="0" smtClean="0">
                          <a:latin typeface="Times New Roman Regular" panose="02020603050405020304" charset="0"/>
                          <a:ea typeface="+mj-ea"/>
                          <a:cs typeface="Times New Roman Regular" panose="02020603050405020304" charset="0"/>
                        </a:rPr>
                        <a:t>0.006mm/pixel</a:t>
                      </a:r>
                      <a:endParaRPr lang="en-US" altLang="zh-CN" sz="1200" dirty="0" smtClean="0">
                        <a:latin typeface="Times New Roman Regular" panose="02020603050405020304" charset="0"/>
                        <a:ea typeface="+mj-ea"/>
                        <a:cs typeface="Times New Roman Regular" panose="02020603050405020304" charset="0"/>
                      </a:endParaRPr>
                    </a:p>
                  </a:txBody>
                  <a:tcPr anchor="ctr" anchorCtr="0"/>
                </a:tc>
              </a:tr>
              <a:tr h="497205">
                <a:tc rowSpan="2">
                  <a:txBody>
                    <a:bodyPr/>
                    <a:p>
                      <a:pPr marL="0" lvl="0" indent="0" algn="ctr" hangingPunct="0">
                        <a:lnSpc>
                          <a:spcPct val="100000"/>
                        </a:lnSpc>
                        <a:spcBef>
                          <a:spcPct val="0"/>
                        </a:spcBef>
                        <a:buNone/>
                      </a:pPr>
                      <a:r>
                        <a:rPr lang="zh-CN" altLang="en-US" sz="1400">
                          <a:latin typeface="Times New Roman Regular" panose="02020603050405020304" charset="0"/>
                          <a:ea typeface="+mj-ea"/>
                          <a:cs typeface="Times New Roman Regular" panose="02020603050405020304" charset="0"/>
                        </a:rPr>
                        <a:t>Zoned Light Source</a:t>
                      </a:r>
                      <a:endParaRPr lang="zh-CN" altLang="en-US" sz="1400">
                        <a:latin typeface="Times New Roman Regular" panose="02020603050405020304" charset="0"/>
                        <a:ea typeface="+mj-ea"/>
                        <a:cs typeface="Times New Roman Regular" panose="02020603050405020304" charset="0"/>
                      </a:endParaRPr>
                    </a:p>
                  </a:txBody>
                  <a:tcPr anchor="ctr" anchorCtr="0">
                    <a:lnT w="28575" cmpd="sng">
                      <a:solidFill>
                        <a:schemeClr val="accent2"/>
                      </a:solidFill>
                      <a:prstDash val="solid"/>
                    </a:lnT>
                    <a:lnB w="28575" cmpd="sng">
                      <a:solidFill>
                        <a:schemeClr val="accent2"/>
                      </a:solidFill>
                      <a:prstDash val="solid"/>
                    </a:lnB>
                  </a:tcPr>
                </a:tc>
                <a:tc rowSpan="2">
                  <a:txBody>
                    <a:bodyPr/>
                    <a:p>
                      <a:pPr marL="0" lvl="0" indent="0" algn="ctr" hangingPunct="0">
                        <a:lnSpc>
                          <a:spcPct val="100000"/>
                        </a:lnSpc>
                        <a:spcBef>
                          <a:spcPct val="0"/>
                        </a:spcBef>
                        <a:buNone/>
                      </a:pPr>
                      <a:r>
                        <a:rPr lang="en-US" altLang="zh-CN" sz="1200" dirty="0">
                          <a:latin typeface="Times New Roman Regular" panose="02020603050405020304" charset="0"/>
                          <a:ea typeface="+mj-ea"/>
                          <a:cs typeface="Times New Roman Regular" panose="02020603050405020304" charset="0"/>
                        </a:rPr>
                        <a:t>27000-RGBWIR850</a:t>
                      </a:r>
                      <a:endParaRPr lang="en-US" altLang="zh-CN" sz="1200" dirty="0">
                        <a:latin typeface="Times New Roman Regular" panose="02020603050405020304" charset="0"/>
                        <a:ea typeface="+mj-ea"/>
                        <a:cs typeface="Times New Roman Regular" panose="02020603050405020304" charset="0"/>
                      </a:endParaRPr>
                    </a:p>
                  </a:txBody>
                  <a:tcPr anchor="ctr" anchorCtr="0">
                    <a:lnR w="12700">
                      <a:solidFill>
                        <a:schemeClr val="accent2"/>
                      </a:solidFill>
                      <a:prstDash val="solid"/>
                    </a:lnR>
                    <a:lnT w="28575" cmpd="sng">
                      <a:solidFill>
                        <a:schemeClr val="accent2"/>
                      </a:solidFill>
                      <a:prstDash val="solid"/>
                    </a:lnT>
                    <a:lnB w="28575" cmpd="sng">
                      <a:solidFill>
                        <a:schemeClr val="accent2"/>
                      </a:solidFill>
                      <a:prstDash val="solid"/>
                    </a:lnB>
                  </a:tcPr>
                </a:tc>
                <a:tc>
                  <a:txBody>
                    <a:bodyPr/>
                    <a:p>
                      <a:pPr>
                        <a:buNone/>
                      </a:pPr>
                      <a:r>
                        <a:rPr lang="zh-CN" altLang="en-US" sz="1200">
                          <a:latin typeface="Times New Roman Regular" panose="02020603050405020304" charset="0"/>
                          <a:ea typeface="+mj-ea"/>
                          <a:cs typeface="Times New Roman Regular" panose="02020603050405020304" charset="0"/>
                          <a:sym typeface="+mn-ea"/>
                        </a:rPr>
                        <a:t>Quantity</a:t>
                      </a:r>
                      <a:endParaRPr lang="zh-CN" altLang="en-US" sz="1200">
                        <a:latin typeface="Times New Roman Regular" panose="02020603050405020304" charset="0"/>
                        <a:ea typeface="+mj-ea"/>
                        <a:cs typeface="Times New Roman Regular" panose="02020603050405020304" charset="0"/>
                        <a:sym typeface="+mn-ea"/>
                      </a:endParaRPr>
                    </a:p>
                  </a:txBody>
                  <a:tcPr anchor="ctr" anchorCtr="0">
                    <a:lnL w="12700">
                      <a:solidFill>
                        <a:schemeClr val="accent2"/>
                      </a:solidFill>
                      <a:prstDash val="solid"/>
                    </a:lnL>
                    <a:lnT w="28575" cmpd="sng">
                      <a:solidFill>
                        <a:schemeClr val="accent2"/>
                      </a:solidFill>
                      <a:prstDash val="solid"/>
                    </a:lnT>
                  </a:tcPr>
                </a:tc>
                <a:tc>
                  <a:txBody>
                    <a:bodyPr/>
                    <a:p>
                      <a:pPr>
                        <a:buNone/>
                      </a:pPr>
                      <a:r>
                        <a:rPr lang="en-US" altLang="zh-CN" sz="1200">
                          <a:latin typeface="Times New Roman Regular" panose="02020603050405020304" charset="0"/>
                          <a:ea typeface="+mj-ea"/>
                          <a:cs typeface="Times New Roman Regular" panose="02020603050405020304" charset="0"/>
                        </a:rPr>
                        <a:t>1</a:t>
                      </a:r>
                      <a:endParaRPr lang="en-US" altLang="zh-CN" sz="1200">
                        <a:latin typeface="Times New Roman Regular" panose="02020603050405020304" charset="0"/>
                        <a:ea typeface="+mj-ea"/>
                        <a:cs typeface="Times New Roman Regular" panose="02020603050405020304" charset="0"/>
                      </a:endParaRPr>
                    </a:p>
                  </a:txBody>
                  <a:tcPr anchor="ctr" anchorCtr="0">
                    <a:lnT w="28575" cmpd="sng">
                      <a:solidFill>
                        <a:schemeClr val="accent2"/>
                      </a:solidFill>
                      <a:prstDash val="solid"/>
                    </a:lnT>
                  </a:tcPr>
                </a:tc>
              </a:tr>
              <a:tr h="497205">
                <a:tc vMerge="1">
                  <a:tcPr>
                    <a:lnB w="28575" cmpd="sng">
                      <a:solidFill>
                        <a:schemeClr val="accent2"/>
                      </a:solidFill>
                      <a:prstDash val="solid"/>
                    </a:lnB>
                  </a:tcPr>
                </a:tc>
                <a:tc vMerge="1">
                  <a:tcPr>
                    <a:lnR w="12700">
                      <a:solidFill>
                        <a:schemeClr val="accent2"/>
                      </a:solidFill>
                      <a:prstDash val="solid"/>
                    </a:lnR>
                    <a:lnB w="28575" cmpd="sng">
                      <a:solidFill>
                        <a:schemeClr val="accent2"/>
                      </a:solidFill>
                      <a:prstDash val="solid"/>
                    </a:lnB>
                  </a:tcPr>
                </a:tc>
                <a:tc>
                  <a:txBody>
                    <a:bodyPr/>
                    <a:p>
                      <a:pPr>
                        <a:buNone/>
                      </a:pPr>
                      <a:r>
                        <a:rPr lang="zh-CN" altLang="en-US" sz="1200">
                          <a:latin typeface="Times New Roman Regular" panose="02020603050405020304" charset="0"/>
                          <a:ea typeface="+mj-ea"/>
                          <a:cs typeface="Times New Roman Regular" panose="02020603050405020304" charset="0"/>
                        </a:rPr>
                        <a:t>Installation Angle</a:t>
                      </a:r>
                      <a:endParaRPr lang="zh-CN" altLang="en-US" sz="1200">
                        <a:latin typeface="Times New Roman Regular" panose="02020603050405020304" charset="0"/>
                        <a:ea typeface="+mj-ea"/>
                        <a:cs typeface="Times New Roman Regular" panose="02020603050405020304" charset="0"/>
                      </a:endParaRPr>
                    </a:p>
                  </a:txBody>
                  <a:tcPr anchor="ctr" anchorCtr="0">
                    <a:lnL w="12700">
                      <a:solidFill>
                        <a:schemeClr val="accent2"/>
                      </a:solidFill>
                      <a:prstDash val="solid"/>
                    </a:lnL>
                    <a:lnB w="28575" cmpd="sng">
                      <a:solidFill>
                        <a:schemeClr val="accent2"/>
                      </a:solidFill>
                      <a:prstDash val="solid"/>
                    </a:lnB>
                  </a:tcPr>
                </a:tc>
                <a:tc>
                  <a:txBody>
                    <a:bodyPr/>
                    <a:p>
                      <a:pPr>
                        <a:buNone/>
                      </a:pPr>
                      <a:r>
                        <a:rPr lang="en-US" altLang="zh-CN" sz="1200">
                          <a:latin typeface="Times New Roman Regular" panose="02020603050405020304" charset="0"/>
                          <a:ea typeface="+mj-ea"/>
                          <a:cs typeface="Times New Roman Regular" panose="02020603050405020304" charset="0"/>
                        </a:rPr>
                        <a:t>90</a:t>
                      </a:r>
                      <a:r>
                        <a:rPr lang="zh-CN" altLang="en-US" sz="1200">
                          <a:latin typeface="Times New Roman Regular" panose="02020603050405020304" charset="0"/>
                          <a:ea typeface="+mj-ea"/>
                          <a:cs typeface="Times New Roman Regular" panose="02020603050405020304" charset="0"/>
                        </a:rPr>
                        <a:t>°</a:t>
                      </a:r>
                      <a:endParaRPr lang="zh-CN" altLang="en-US" sz="1200">
                        <a:latin typeface="Times New Roman Regular" panose="02020603050405020304" charset="0"/>
                        <a:ea typeface="+mj-ea"/>
                        <a:cs typeface="Times New Roman Regular" panose="02020603050405020304" charset="0"/>
                      </a:endParaRPr>
                    </a:p>
                  </a:txBody>
                  <a:tcPr anchor="ctr" anchorCtr="0">
                    <a:lnB w="28575" cmpd="sng">
                      <a:solidFill>
                        <a:schemeClr val="accent2"/>
                      </a:solidFill>
                      <a:prstDash val="solid"/>
                    </a:lnB>
                  </a:tcPr>
                </a:tc>
              </a:tr>
            </a:tbl>
          </a:graphicData>
        </a:graphic>
      </p:graphicFrame>
      <p:pic>
        <p:nvPicPr>
          <p:cNvPr id="12" name="图片 11"/>
          <p:cNvPicPr>
            <a:picLocks noChangeAspect="1"/>
          </p:cNvPicPr>
          <p:nvPr/>
        </p:nvPicPr>
        <p:blipFill>
          <a:blip r:embed="rId2"/>
          <a:srcRect l="21048"/>
          <a:stretch>
            <a:fillRect/>
          </a:stretch>
        </p:blipFill>
        <p:spPr>
          <a:xfrm>
            <a:off x="3156585" y="2545080"/>
            <a:ext cx="3009900" cy="3474085"/>
          </a:xfrm>
          <a:prstGeom prst="rect">
            <a:avLst/>
          </a:prstGeom>
        </p:spPr>
      </p:pic>
      <p:pic>
        <p:nvPicPr>
          <p:cNvPr id="2" name="图片 1"/>
          <p:cNvPicPr>
            <a:picLocks noChangeAspect="1"/>
          </p:cNvPicPr>
          <p:nvPr/>
        </p:nvPicPr>
        <p:blipFill>
          <a:blip r:embed="rId3"/>
          <a:srcRect l="29097" t="24630" r="31179" b="44111"/>
          <a:stretch>
            <a:fillRect/>
          </a:stretch>
        </p:blipFill>
        <p:spPr>
          <a:xfrm>
            <a:off x="3058795" y="729615"/>
            <a:ext cx="3194050" cy="1570355"/>
          </a:xfrm>
          <a:prstGeom prst="rect">
            <a:avLst/>
          </a:prstGeom>
        </p:spPr>
      </p:pic>
      <p:pic>
        <p:nvPicPr>
          <p:cNvPr id="4" name="图片 3"/>
          <p:cNvPicPr>
            <a:picLocks noChangeAspect="1"/>
          </p:cNvPicPr>
          <p:nvPr/>
        </p:nvPicPr>
        <p:blipFill>
          <a:blip r:embed="rId4"/>
          <a:srcRect/>
          <a:stretch>
            <a:fillRect/>
          </a:stretch>
        </p:blipFill>
        <p:spPr>
          <a:xfrm>
            <a:off x="588010" y="1149350"/>
            <a:ext cx="2642235" cy="44348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967994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2D RGB and Photometric Stereo Imaging </a:t>
            </a:r>
            <a:r>
              <a:rPr sz="1800" b="1" dirty="0">
                <a:solidFill>
                  <a:schemeClr val="tx1">
                    <a:lumMod val="50000"/>
                    <a:lumOff val="50000"/>
                  </a:schemeClr>
                </a:solidFill>
                <a:latin typeface="微软雅黑" panose="020B0503020204020204" pitchFamily="34" charset="-122"/>
                <a:ea typeface="微软雅黑" panose="020B0503020204020204" pitchFamily="34" charset="-122"/>
                <a:sym typeface="+mn-ea"/>
              </a:rPr>
              <a:t> </a:t>
            </a:r>
            <a:endParaRPr sz="1800" b="1"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grpSp>
        <p:nvGrpSpPr>
          <p:cNvPr id="175" name="组合 174"/>
          <p:cNvGrpSpPr/>
          <p:nvPr/>
        </p:nvGrpSpPr>
        <p:grpSpPr>
          <a:xfrm>
            <a:off x="4917440" y="641985"/>
            <a:ext cx="6557010" cy="5829300"/>
            <a:chOff x="7017" y="724"/>
            <a:chExt cx="10326" cy="9180"/>
          </a:xfrm>
        </p:grpSpPr>
        <p:sp>
          <p:nvSpPr>
            <p:cNvPr id="165" name="圆角矩形 164"/>
            <p:cNvSpPr/>
            <p:nvPr>
              <p:custDataLst>
                <p:tags r:id="rId1"/>
              </p:custDataLst>
            </p:nvPr>
          </p:nvSpPr>
          <p:spPr>
            <a:xfrm>
              <a:off x="13895" y="3341"/>
              <a:ext cx="3448" cy="3941"/>
            </a:xfrm>
            <a:prstGeom prst="roundRect">
              <a:avLst/>
            </a:prstGeom>
            <a:noFill/>
            <a:ln>
              <a:solidFill>
                <a:srgbClr val="7B7E91"/>
              </a:solidFill>
              <a:prstDash val="dashDot"/>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73" name="组合 172"/>
            <p:cNvGrpSpPr/>
            <p:nvPr/>
          </p:nvGrpSpPr>
          <p:grpSpPr>
            <a:xfrm>
              <a:off x="12034" y="1535"/>
              <a:ext cx="1861" cy="7559"/>
              <a:chOff x="12052" y="1535"/>
              <a:chExt cx="1004" cy="7559"/>
            </a:xfrm>
          </p:grpSpPr>
          <p:cxnSp>
            <p:nvCxnSpPr>
              <p:cNvPr id="166" name="直接箭头连接符 165"/>
              <p:cNvCxnSpPr>
                <a:stCxn id="147" idx="1"/>
              </p:cNvCxnSpPr>
              <p:nvPr>
                <p:custDataLst>
                  <p:tags r:id="rId2"/>
                </p:custDataLst>
              </p:nvPr>
            </p:nvCxnSpPr>
            <p:spPr>
              <a:xfrm flipV="1">
                <a:off x="12064" y="5284"/>
                <a:ext cx="992" cy="14"/>
              </a:xfrm>
              <a:prstGeom prst="straightConnector1">
                <a:avLst/>
              </a:prstGeom>
              <a:ln w="38100">
                <a:solidFill>
                  <a:srgbClr val="7F7F7F"/>
                </a:solidFill>
                <a:tailEnd type="arrow"/>
              </a:ln>
            </p:spPr>
            <p:style>
              <a:lnRef idx="2">
                <a:schemeClr val="accent1"/>
              </a:lnRef>
              <a:fillRef idx="0">
                <a:srgbClr val="FFFFFF"/>
              </a:fillRef>
              <a:effectRef idx="0">
                <a:srgbClr val="FFFFFF"/>
              </a:effectRef>
              <a:fontRef idx="minor">
                <a:schemeClr val="tx1"/>
              </a:fontRef>
            </p:style>
          </p:cxnSp>
          <p:cxnSp>
            <p:nvCxnSpPr>
              <p:cNvPr id="167" name="直接连接符 166"/>
              <p:cNvCxnSpPr/>
              <p:nvPr>
                <p:custDataLst>
                  <p:tags r:id="rId3"/>
                </p:custDataLst>
              </p:nvPr>
            </p:nvCxnSpPr>
            <p:spPr>
              <a:xfrm>
                <a:off x="12073" y="1535"/>
                <a:ext cx="406" cy="0"/>
              </a:xfrm>
              <a:prstGeom prst="line">
                <a:avLst/>
              </a:prstGeom>
              <a:ln w="38100">
                <a:solidFill>
                  <a:srgbClr val="7F7F7F"/>
                </a:solidFill>
              </a:ln>
            </p:spPr>
            <p:style>
              <a:lnRef idx="2">
                <a:schemeClr val="accent1"/>
              </a:lnRef>
              <a:fillRef idx="0">
                <a:srgbClr val="FFFFFF"/>
              </a:fillRef>
              <a:effectRef idx="0">
                <a:srgbClr val="FFFFFF"/>
              </a:effectRef>
              <a:fontRef idx="minor">
                <a:schemeClr val="tx1"/>
              </a:fontRef>
            </p:style>
          </p:cxnSp>
          <p:cxnSp>
            <p:nvCxnSpPr>
              <p:cNvPr id="168" name="直接连接符 167"/>
              <p:cNvCxnSpPr>
                <a:stCxn id="162" idx="1"/>
              </p:cNvCxnSpPr>
              <p:nvPr>
                <p:custDataLst>
                  <p:tags r:id="rId4"/>
                </p:custDataLst>
              </p:nvPr>
            </p:nvCxnSpPr>
            <p:spPr>
              <a:xfrm>
                <a:off x="12063" y="9054"/>
                <a:ext cx="428" cy="0"/>
              </a:xfrm>
              <a:prstGeom prst="line">
                <a:avLst/>
              </a:prstGeom>
              <a:ln w="38100">
                <a:solidFill>
                  <a:srgbClr val="7F7F7F"/>
                </a:solidFill>
              </a:ln>
            </p:spPr>
            <p:style>
              <a:lnRef idx="2">
                <a:schemeClr val="accent1"/>
              </a:lnRef>
              <a:fillRef idx="0">
                <a:srgbClr val="FFFFFF"/>
              </a:fillRef>
              <a:effectRef idx="0">
                <a:srgbClr val="FFFFFF"/>
              </a:effectRef>
              <a:fontRef idx="minor">
                <a:schemeClr val="tx1"/>
              </a:fontRef>
            </p:style>
          </p:cxnSp>
          <p:cxnSp>
            <p:nvCxnSpPr>
              <p:cNvPr id="169" name="直接连接符 168"/>
              <p:cNvCxnSpPr/>
              <p:nvPr>
                <p:custDataLst>
                  <p:tags r:id="rId5"/>
                </p:custDataLst>
              </p:nvPr>
            </p:nvCxnSpPr>
            <p:spPr>
              <a:xfrm>
                <a:off x="12464" y="1541"/>
                <a:ext cx="15" cy="7553"/>
              </a:xfrm>
              <a:prstGeom prst="line">
                <a:avLst/>
              </a:prstGeom>
              <a:ln w="38100">
                <a:solidFill>
                  <a:srgbClr val="7F7F7F"/>
                </a:solidFill>
              </a:ln>
            </p:spPr>
            <p:style>
              <a:lnRef idx="2">
                <a:schemeClr val="accent1"/>
              </a:lnRef>
              <a:fillRef idx="0">
                <a:srgbClr val="FFFFFF"/>
              </a:fillRef>
              <a:effectRef idx="0">
                <a:srgbClr val="FFFFFF"/>
              </a:effectRef>
              <a:fontRef idx="minor">
                <a:schemeClr val="tx1"/>
              </a:fontRef>
            </p:style>
          </p:cxnSp>
          <p:cxnSp>
            <p:nvCxnSpPr>
              <p:cNvPr id="170" name="直接连接符 169"/>
              <p:cNvCxnSpPr/>
              <p:nvPr>
                <p:custDataLst>
                  <p:tags r:id="rId6"/>
                </p:custDataLst>
              </p:nvPr>
            </p:nvCxnSpPr>
            <p:spPr>
              <a:xfrm>
                <a:off x="12076" y="7183"/>
                <a:ext cx="406" cy="0"/>
              </a:xfrm>
              <a:prstGeom prst="line">
                <a:avLst/>
              </a:prstGeom>
              <a:ln w="38100">
                <a:solidFill>
                  <a:srgbClr val="7F7F7F"/>
                </a:solidFill>
              </a:ln>
            </p:spPr>
            <p:style>
              <a:lnRef idx="2">
                <a:schemeClr val="accent1"/>
              </a:lnRef>
              <a:fillRef idx="0">
                <a:srgbClr val="FFFFFF"/>
              </a:fillRef>
              <a:effectRef idx="0">
                <a:srgbClr val="FFFFFF"/>
              </a:effectRef>
              <a:fontRef idx="minor">
                <a:schemeClr val="tx1"/>
              </a:fontRef>
            </p:style>
          </p:cxnSp>
          <p:cxnSp>
            <p:nvCxnSpPr>
              <p:cNvPr id="171" name="直接连接符 170"/>
              <p:cNvCxnSpPr/>
              <p:nvPr>
                <p:custDataLst>
                  <p:tags r:id="rId7"/>
                </p:custDataLst>
              </p:nvPr>
            </p:nvCxnSpPr>
            <p:spPr>
              <a:xfrm>
                <a:off x="12052" y="3513"/>
                <a:ext cx="406" cy="0"/>
              </a:xfrm>
              <a:prstGeom prst="line">
                <a:avLst/>
              </a:prstGeom>
              <a:ln w="38100">
                <a:solidFill>
                  <a:srgbClr val="7F7F7F"/>
                </a:solidFill>
              </a:ln>
            </p:spPr>
            <p:style>
              <a:lnRef idx="2">
                <a:schemeClr val="accent1"/>
              </a:lnRef>
              <a:fillRef idx="0">
                <a:srgbClr val="FFFFFF"/>
              </a:fillRef>
              <a:effectRef idx="0">
                <a:srgbClr val="FFFFFF"/>
              </a:effectRef>
              <a:fontRef idx="minor">
                <a:schemeClr val="tx1"/>
              </a:fontRef>
            </p:style>
          </p:cxnSp>
        </p:grpSp>
        <p:sp>
          <p:nvSpPr>
            <p:cNvPr id="172" name="文本框 171"/>
            <p:cNvSpPr txBox="1"/>
            <p:nvPr>
              <p:custDataLst>
                <p:tags r:id="rId8"/>
              </p:custDataLst>
            </p:nvPr>
          </p:nvSpPr>
          <p:spPr>
            <a:xfrm>
              <a:off x="13981" y="3636"/>
              <a:ext cx="3362" cy="919"/>
            </a:xfrm>
            <a:prstGeom prst="rect">
              <a:avLst/>
            </a:prstGeom>
            <a:noFill/>
          </p:spPr>
          <p:txBody>
            <a:bodyPr wrap="square" rtlCol="0">
              <a:spAutoFit/>
            </a:bodyPr>
            <a:p>
              <a:pPr algn="ctr"/>
              <a:r>
                <a:rPr lang="zh-CN" altLang="en-US" sz="1600">
                  <a:latin typeface="Times New Roman Regular" panose="02020603050405020304" charset="0"/>
                  <a:ea typeface="+mj-ea"/>
                  <a:cs typeface="Times New Roman Regular" panose="02020603050405020304" charset="0"/>
                </a:rPr>
                <a:t>Photometric Stereo Fusion Image</a:t>
              </a:r>
              <a:endParaRPr lang="zh-CN" altLang="en-US" sz="1600">
                <a:latin typeface="Times New Roman Regular" panose="02020603050405020304" charset="0"/>
                <a:ea typeface="+mj-ea"/>
                <a:cs typeface="Times New Roman Regular" panose="02020603050405020304" charset="0"/>
              </a:endParaRPr>
            </a:p>
          </p:txBody>
        </p:sp>
        <p:grpSp>
          <p:nvGrpSpPr>
            <p:cNvPr id="174" name="组合 173"/>
            <p:cNvGrpSpPr/>
            <p:nvPr/>
          </p:nvGrpSpPr>
          <p:grpSpPr>
            <a:xfrm>
              <a:off x="7017" y="724"/>
              <a:ext cx="5046" cy="9180"/>
              <a:chOff x="7017" y="724"/>
              <a:chExt cx="5046" cy="9180"/>
            </a:xfrm>
          </p:grpSpPr>
          <p:sp>
            <p:nvSpPr>
              <p:cNvPr id="115" name="圆角矩形 114"/>
              <p:cNvSpPr/>
              <p:nvPr>
                <p:custDataLst>
                  <p:tags r:id="rId9"/>
                </p:custDataLst>
              </p:nvPr>
            </p:nvSpPr>
            <p:spPr>
              <a:xfrm>
                <a:off x="7019" y="724"/>
                <a:ext cx="5044" cy="9180"/>
              </a:xfrm>
              <a:prstGeom prst="roundRect">
                <a:avLst>
                  <a:gd name="adj" fmla="val 2771"/>
                </a:avLst>
              </a:prstGeom>
              <a:solidFill>
                <a:schemeClr val="accent3">
                  <a:alpha val="21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28" name="图片 127" descr="W3"/>
              <p:cNvPicPr>
                <a:picLocks noChangeAspect="1"/>
              </p:cNvPicPr>
              <p:nvPr>
                <p:custDataLst>
                  <p:tags r:id="rId10"/>
                </p:custDataLst>
              </p:nvPr>
            </p:nvPicPr>
            <p:blipFill>
              <a:blip r:embed="rId11"/>
              <a:stretch>
                <a:fillRect/>
              </a:stretch>
            </p:blipFill>
            <p:spPr>
              <a:xfrm>
                <a:off x="7312" y="1043"/>
                <a:ext cx="1013" cy="1020"/>
              </a:xfrm>
              <a:prstGeom prst="rect">
                <a:avLst/>
              </a:prstGeom>
            </p:spPr>
          </p:pic>
          <p:sp>
            <p:nvSpPr>
              <p:cNvPr id="130" name="圆角矩形 129"/>
              <p:cNvSpPr/>
              <p:nvPr>
                <p:custDataLst>
                  <p:tags r:id="rId12"/>
                </p:custDataLst>
              </p:nvPr>
            </p:nvSpPr>
            <p:spPr>
              <a:xfrm rot="10800000">
                <a:off x="7017" y="724"/>
                <a:ext cx="5019" cy="1701"/>
              </a:xfrm>
              <a:prstGeom prst="roundRect">
                <a:avLst>
                  <a:gd name="adj" fmla="val 7559"/>
                </a:avLst>
              </a:prstGeom>
              <a:noFill/>
              <a:ln>
                <a:solidFill>
                  <a:srgbClr val="7F7F7F"/>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132" name="组合 131"/>
              <p:cNvGrpSpPr>
                <a:grpSpLocks noChangeAspect="1"/>
              </p:cNvGrpSpPr>
              <p:nvPr/>
            </p:nvGrpSpPr>
            <p:grpSpPr>
              <a:xfrm rot="0">
                <a:off x="7026" y="2597"/>
                <a:ext cx="5020" cy="1701"/>
                <a:chOff x="563" y="4565"/>
                <a:chExt cx="9514" cy="3224"/>
              </a:xfrm>
            </p:grpSpPr>
            <p:pic>
              <p:nvPicPr>
                <p:cNvPr id="137" name="图片 136" descr="W3"/>
                <p:cNvPicPr>
                  <a:picLocks noChangeAspect="1"/>
                </p:cNvPicPr>
                <p:nvPr>
                  <p:custDataLst>
                    <p:tags r:id="rId13"/>
                  </p:custDataLst>
                </p:nvPr>
              </p:nvPicPr>
              <p:blipFill>
                <a:blip r:embed="rId11"/>
                <a:stretch>
                  <a:fillRect/>
                </a:stretch>
              </p:blipFill>
              <p:spPr>
                <a:xfrm rot="5400000">
                  <a:off x="1113" y="5209"/>
                  <a:ext cx="1918" cy="1934"/>
                </a:xfrm>
                <a:prstGeom prst="rect">
                  <a:avLst/>
                </a:prstGeom>
              </p:spPr>
            </p:pic>
            <p:sp>
              <p:nvSpPr>
                <p:cNvPr id="138" name="圆角矩形 137"/>
                <p:cNvSpPr/>
                <p:nvPr>
                  <p:custDataLst>
                    <p:tags r:id="rId14"/>
                  </p:custDataLst>
                </p:nvPr>
              </p:nvSpPr>
              <p:spPr>
                <a:xfrm rot="10800000">
                  <a:off x="563" y="4565"/>
                  <a:ext cx="9514" cy="3224"/>
                </a:xfrm>
                <a:prstGeom prst="roundRect">
                  <a:avLst>
                    <a:gd name="adj" fmla="val 7559"/>
                  </a:avLst>
                </a:prstGeom>
                <a:noFill/>
                <a:ln>
                  <a:solidFill>
                    <a:srgbClr val="7F7F7F"/>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41" name="组合 140"/>
              <p:cNvGrpSpPr>
                <a:grpSpLocks noChangeAspect="1"/>
              </p:cNvGrpSpPr>
              <p:nvPr/>
            </p:nvGrpSpPr>
            <p:grpSpPr>
              <a:xfrm rot="0">
                <a:off x="7037" y="4447"/>
                <a:ext cx="5020" cy="1701"/>
                <a:chOff x="563" y="4565"/>
                <a:chExt cx="9514" cy="3224"/>
              </a:xfrm>
            </p:grpSpPr>
            <p:pic>
              <p:nvPicPr>
                <p:cNvPr id="146" name="图片 145" descr="W3"/>
                <p:cNvPicPr>
                  <a:picLocks noChangeAspect="1"/>
                </p:cNvPicPr>
                <p:nvPr>
                  <p:custDataLst>
                    <p:tags r:id="rId15"/>
                  </p:custDataLst>
                </p:nvPr>
              </p:nvPicPr>
              <p:blipFill>
                <a:blip r:embed="rId11"/>
                <a:stretch>
                  <a:fillRect/>
                </a:stretch>
              </p:blipFill>
              <p:spPr>
                <a:xfrm rot="10800000">
                  <a:off x="1084" y="5168"/>
                  <a:ext cx="1920" cy="1934"/>
                </a:xfrm>
                <a:prstGeom prst="rect">
                  <a:avLst/>
                </a:prstGeom>
              </p:spPr>
            </p:pic>
            <p:sp>
              <p:nvSpPr>
                <p:cNvPr id="147" name="圆角矩形 146"/>
                <p:cNvSpPr/>
                <p:nvPr>
                  <p:custDataLst>
                    <p:tags r:id="rId16"/>
                  </p:custDataLst>
                </p:nvPr>
              </p:nvSpPr>
              <p:spPr>
                <a:xfrm rot="10800000">
                  <a:off x="563" y="4565"/>
                  <a:ext cx="9514" cy="3224"/>
                </a:xfrm>
                <a:prstGeom prst="roundRect">
                  <a:avLst>
                    <a:gd name="adj" fmla="val 7559"/>
                  </a:avLst>
                </a:prstGeom>
                <a:noFill/>
                <a:ln>
                  <a:solidFill>
                    <a:srgbClr val="7F7F7F"/>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50" name="组合 149"/>
              <p:cNvGrpSpPr>
                <a:grpSpLocks noChangeAspect="1"/>
              </p:cNvGrpSpPr>
              <p:nvPr/>
            </p:nvGrpSpPr>
            <p:grpSpPr>
              <a:xfrm rot="0">
                <a:off x="7035" y="6300"/>
                <a:ext cx="5020" cy="1701"/>
                <a:chOff x="563" y="4565"/>
                <a:chExt cx="9514" cy="3224"/>
              </a:xfrm>
            </p:grpSpPr>
            <p:pic>
              <p:nvPicPr>
                <p:cNvPr id="155" name="图片 154" descr="W3"/>
                <p:cNvPicPr>
                  <a:picLocks noChangeAspect="1"/>
                </p:cNvPicPr>
                <p:nvPr>
                  <p:custDataLst>
                    <p:tags r:id="rId17"/>
                  </p:custDataLst>
                </p:nvPr>
              </p:nvPicPr>
              <p:blipFill>
                <a:blip r:embed="rId11"/>
                <a:stretch>
                  <a:fillRect/>
                </a:stretch>
              </p:blipFill>
              <p:spPr>
                <a:xfrm rot="16200000">
                  <a:off x="1096" y="5137"/>
                  <a:ext cx="1920" cy="1934"/>
                </a:xfrm>
                <a:prstGeom prst="rect">
                  <a:avLst/>
                </a:prstGeom>
              </p:spPr>
            </p:pic>
            <p:sp>
              <p:nvSpPr>
                <p:cNvPr id="156" name="圆角矩形 155"/>
                <p:cNvSpPr/>
                <p:nvPr>
                  <p:custDataLst>
                    <p:tags r:id="rId18"/>
                  </p:custDataLst>
                </p:nvPr>
              </p:nvSpPr>
              <p:spPr>
                <a:xfrm rot="10800000">
                  <a:off x="563" y="4565"/>
                  <a:ext cx="9514" cy="3224"/>
                </a:xfrm>
                <a:prstGeom prst="roundRect">
                  <a:avLst>
                    <a:gd name="adj" fmla="val 7559"/>
                  </a:avLst>
                </a:prstGeom>
                <a:noFill/>
                <a:ln>
                  <a:solidFill>
                    <a:srgbClr val="7F7F7F"/>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62" name="圆角矩形 161"/>
              <p:cNvSpPr/>
              <p:nvPr>
                <p:custDataLst>
                  <p:tags r:id="rId19"/>
                </p:custDataLst>
              </p:nvPr>
            </p:nvSpPr>
            <p:spPr>
              <a:xfrm rot="10800000">
                <a:off x="7035" y="8203"/>
                <a:ext cx="5020" cy="1701"/>
              </a:xfrm>
              <a:prstGeom prst="roundRect">
                <a:avLst>
                  <a:gd name="adj" fmla="val 7559"/>
                </a:avLst>
              </a:prstGeom>
              <a:noFill/>
              <a:ln>
                <a:solidFill>
                  <a:srgbClr val="7F7F7F"/>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64" name="图片 163" descr="W5"/>
              <p:cNvPicPr>
                <a:picLocks noChangeAspect="1"/>
              </p:cNvPicPr>
              <p:nvPr>
                <p:custDataLst>
                  <p:tags r:id="rId20"/>
                </p:custDataLst>
              </p:nvPr>
            </p:nvPicPr>
            <p:blipFill>
              <a:blip r:embed="rId21"/>
              <a:stretch>
                <a:fillRect/>
              </a:stretch>
            </p:blipFill>
            <p:spPr>
              <a:xfrm>
                <a:off x="7319" y="8554"/>
                <a:ext cx="1014" cy="1020"/>
              </a:xfrm>
              <a:prstGeom prst="rect">
                <a:avLst/>
              </a:prstGeom>
            </p:spPr>
          </p:pic>
          <p:pic>
            <p:nvPicPr>
              <p:cNvPr id="5" name="图片 4" descr="S000001_C01_L04_RGB_20240617172334079"/>
              <p:cNvPicPr>
                <a:picLocks noChangeAspect="1"/>
              </p:cNvPicPr>
              <p:nvPr/>
            </p:nvPicPr>
            <p:blipFill>
              <a:blip r:embed="rId22"/>
              <a:stretch>
                <a:fillRect/>
              </a:stretch>
            </p:blipFill>
            <p:spPr>
              <a:xfrm>
                <a:off x="8849" y="2714"/>
                <a:ext cx="2583" cy="1474"/>
              </a:xfrm>
              <a:prstGeom prst="rect">
                <a:avLst/>
              </a:prstGeom>
            </p:spPr>
          </p:pic>
          <p:pic>
            <p:nvPicPr>
              <p:cNvPr id="6" name="图片 5" descr="S000001_C01_L01_RGB_20240617172334079"/>
              <p:cNvPicPr>
                <a:picLocks noChangeAspect="1"/>
              </p:cNvPicPr>
              <p:nvPr/>
            </p:nvPicPr>
            <p:blipFill>
              <a:blip r:embed="rId23"/>
              <a:stretch>
                <a:fillRect/>
              </a:stretch>
            </p:blipFill>
            <p:spPr>
              <a:xfrm>
                <a:off x="8849" y="823"/>
                <a:ext cx="2583" cy="1474"/>
              </a:xfrm>
              <a:prstGeom prst="rect">
                <a:avLst/>
              </a:prstGeom>
            </p:spPr>
          </p:pic>
          <p:pic>
            <p:nvPicPr>
              <p:cNvPr id="11" name="图片 10" descr="S000001_C01_L02_RGB_20240617172334079"/>
              <p:cNvPicPr>
                <a:picLocks noChangeAspect="1"/>
              </p:cNvPicPr>
              <p:nvPr/>
            </p:nvPicPr>
            <p:blipFill>
              <a:blip r:embed="rId24"/>
              <a:stretch>
                <a:fillRect/>
              </a:stretch>
            </p:blipFill>
            <p:spPr>
              <a:xfrm>
                <a:off x="8849" y="6400"/>
                <a:ext cx="2583" cy="1474"/>
              </a:xfrm>
              <a:prstGeom prst="rect">
                <a:avLst/>
              </a:prstGeom>
            </p:spPr>
          </p:pic>
          <p:pic>
            <p:nvPicPr>
              <p:cNvPr id="39" name="图片 38" descr="S000001_C01_L03_RGB_20240617172334079"/>
              <p:cNvPicPr>
                <a:picLocks noChangeAspect="1"/>
              </p:cNvPicPr>
              <p:nvPr/>
            </p:nvPicPr>
            <p:blipFill>
              <a:blip r:embed="rId25"/>
              <a:stretch>
                <a:fillRect/>
              </a:stretch>
            </p:blipFill>
            <p:spPr>
              <a:xfrm>
                <a:off x="8849" y="4564"/>
                <a:ext cx="2583" cy="1474"/>
              </a:xfrm>
              <a:prstGeom prst="rect">
                <a:avLst/>
              </a:prstGeom>
            </p:spPr>
          </p:pic>
          <p:pic>
            <p:nvPicPr>
              <p:cNvPr id="41" name="图片 40" descr="S000001_C01_L05_RGB_20240617172334079"/>
              <p:cNvPicPr>
                <a:picLocks noChangeAspect="1"/>
              </p:cNvPicPr>
              <p:nvPr/>
            </p:nvPicPr>
            <p:blipFill>
              <a:blip r:embed="rId26"/>
              <a:stretch>
                <a:fillRect/>
              </a:stretch>
            </p:blipFill>
            <p:spPr>
              <a:xfrm>
                <a:off x="8849" y="8312"/>
                <a:ext cx="2583" cy="1474"/>
              </a:xfrm>
              <a:prstGeom prst="rect">
                <a:avLst/>
              </a:prstGeom>
            </p:spPr>
          </p:pic>
        </p:grpSp>
      </p:grpSp>
      <p:grpSp>
        <p:nvGrpSpPr>
          <p:cNvPr id="180" name="组合 179"/>
          <p:cNvGrpSpPr/>
          <p:nvPr/>
        </p:nvGrpSpPr>
        <p:grpSpPr>
          <a:xfrm>
            <a:off x="442595" y="2127250"/>
            <a:ext cx="4220845" cy="2844165"/>
            <a:chOff x="575" y="3325"/>
            <a:chExt cx="6647" cy="4298"/>
          </a:xfrm>
        </p:grpSpPr>
        <p:sp>
          <p:nvSpPr>
            <p:cNvPr id="53" name="右大括号 52"/>
            <p:cNvSpPr/>
            <p:nvPr/>
          </p:nvSpPr>
          <p:spPr>
            <a:xfrm rot="10800000">
              <a:off x="3241" y="3875"/>
              <a:ext cx="926" cy="3229"/>
            </a:xfrm>
            <a:prstGeom prst="rightBrace">
              <a:avLst>
                <a:gd name="adj1" fmla="val 36333"/>
                <a:gd name="adj2" fmla="val 50000"/>
              </a:avLst>
            </a:prstGeom>
            <a:ln w="38100">
              <a:solidFill>
                <a:srgbClr val="7F7F7F"/>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nvGrpSpPr>
            <p:cNvPr id="177" name="组合 176"/>
            <p:cNvGrpSpPr/>
            <p:nvPr/>
          </p:nvGrpSpPr>
          <p:grpSpPr>
            <a:xfrm>
              <a:off x="4167" y="3325"/>
              <a:ext cx="3054" cy="1146"/>
              <a:chOff x="4167" y="3672"/>
              <a:chExt cx="3054" cy="1146"/>
            </a:xfrm>
          </p:grpSpPr>
          <p:grpSp>
            <p:nvGrpSpPr>
              <p:cNvPr id="83" name="组合 82"/>
              <p:cNvGrpSpPr/>
              <p:nvPr/>
            </p:nvGrpSpPr>
            <p:grpSpPr>
              <a:xfrm rot="0">
                <a:off x="4167" y="3672"/>
                <a:ext cx="3055" cy="1146"/>
                <a:chOff x="4779" y="3695"/>
                <a:chExt cx="2276" cy="906"/>
              </a:xfrm>
            </p:grpSpPr>
            <p:pic>
              <p:nvPicPr>
                <p:cNvPr id="16" name="图片 15" descr="R3"/>
                <p:cNvPicPr>
                  <a:picLocks noChangeAspect="1"/>
                </p:cNvPicPr>
                <p:nvPr/>
              </p:nvPicPr>
              <p:blipFill>
                <a:blip r:embed="rId27"/>
                <a:stretch>
                  <a:fillRect/>
                </a:stretch>
              </p:blipFill>
              <p:spPr>
                <a:xfrm rot="10800000">
                  <a:off x="6127" y="3708"/>
                  <a:ext cx="887" cy="893"/>
                </a:xfrm>
                <a:prstGeom prst="rect">
                  <a:avLst/>
                </a:prstGeom>
              </p:spPr>
            </p:pic>
            <p:sp>
              <p:nvSpPr>
                <p:cNvPr id="51" name="圆角矩形 50"/>
                <p:cNvSpPr/>
                <p:nvPr/>
              </p:nvSpPr>
              <p:spPr>
                <a:xfrm rot="10800000">
                  <a:off x="4779" y="3695"/>
                  <a:ext cx="2276" cy="904"/>
                </a:xfrm>
                <a:prstGeom prst="roundRect">
                  <a:avLst>
                    <a:gd name="adj" fmla="val 7559"/>
                  </a:avLst>
                </a:prstGeom>
                <a:noFill/>
                <a:ln>
                  <a:solidFill>
                    <a:srgbClr val="FF0000"/>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圆角矩形 6"/>
                <p:cNvSpPr/>
                <p:nvPr>
                  <p:custDataLst>
                    <p:tags r:id="rId28"/>
                  </p:custDataLst>
                </p:nvPr>
              </p:nvSpPr>
              <p:spPr>
                <a:xfrm rot="10800000">
                  <a:off x="6479" y="4076"/>
                  <a:ext cx="185" cy="162"/>
                </a:xfrm>
                <a:prstGeom prst="roundRect">
                  <a:avLst/>
                </a:prstGeom>
                <a:solidFill>
                  <a:schemeClr val="tx1"/>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b="1"/>
                </a:p>
              </p:txBody>
            </p:sp>
          </p:grpSp>
          <p:pic>
            <p:nvPicPr>
              <p:cNvPr id="87" name="图片 86" descr="S000001_C01_L05_R_20240617172333735"/>
              <p:cNvPicPr>
                <a:picLocks noChangeAspect="1"/>
              </p:cNvPicPr>
              <p:nvPr/>
            </p:nvPicPr>
            <p:blipFill>
              <a:blip r:embed="rId29"/>
              <a:srcRect l="21943" t="26190" r="22144" b="21340"/>
              <a:stretch>
                <a:fillRect/>
              </a:stretch>
            </p:blipFill>
            <p:spPr>
              <a:xfrm>
                <a:off x="4329" y="3858"/>
                <a:ext cx="1491" cy="753"/>
              </a:xfrm>
              <a:prstGeom prst="rect">
                <a:avLst/>
              </a:prstGeom>
            </p:spPr>
          </p:pic>
        </p:grpSp>
        <p:grpSp>
          <p:nvGrpSpPr>
            <p:cNvPr id="178" name="组合 177"/>
            <p:cNvGrpSpPr/>
            <p:nvPr/>
          </p:nvGrpSpPr>
          <p:grpSpPr>
            <a:xfrm>
              <a:off x="4167" y="4870"/>
              <a:ext cx="3054" cy="1170"/>
              <a:chOff x="4167" y="4870"/>
              <a:chExt cx="3054" cy="1170"/>
            </a:xfrm>
          </p:grpSpPr>
          <p:grpSp>
            <p:nvGrpSpPr>
              <p:cNvPr id="86" name="组合 85"/>
              <p:cNvGrpSpPr/>
              <p:nvPr/>
            </p:nvGrpSpPr>
            <p:grpSpPr>
              <a:xfrm rot="0">
                <a:off x="4167" y="4870"/>
                <a:ext cx="3055" cy="1171"/>
                <a:chOff x="7287" y="3979"/>
                <a:chExt cx="2276" cy="926"/>
              </a:xfrm>
            </p:grpSpPr>
            <p:pic>
              <p:nvPicPr>
                <p:cNvPr id="19" name="图片 18" descr="G3"/>
                <p:cNvPicPr>
                  <a:picLocks noChangeAspect="1"/>
                </p:cNvPicPr>
                <p:nvPr/>
              </p:nvPicPr>
              <p:blipFill>
                <a:blip r:embed="rId30"/>
                <a:stretch>
                  <a:fillRect/>
                </a:stretch>
              </p:blipFill>
              <p:spPr>
                <a:xfrm rot="10800000">
                  <a:off x="8635" y="3979"/>
                  <a:ext cx="887" cy="893"/>
                </a:xfrm>
                <a:prstGeom prst="rect">
                  <a:avLst/>
                </a:prstGeom>
              </p:spPr>
            </p:pic>
            <p:sp>
              <p:nvSpPr>
                <p:cNvPr id="43" name="圆角矩形 42"/>
                <p:cNvSpPr/>
                <p:nvPr>
                  <p:custDataLst>
                    <p:tags r:id="rId31"/>
                  </p:custDataLst>
                </p:nvPr>
              </p:nvSpPr>
              <p:spPr>
                <a:xfrm rot="10800000">
                  <a:off x="8986" y="4336"/>
                  <a:ext cx="185" cy="162"/>
                </a:xfrm>
                <a:prstGeom prst="roundRect">
                  <a:avLst/>
                </a:prstGeom>
                <a:solidFill>
                  <a:schemeClr val="tx1"/>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b="1"/>
                </a:p>
              </p:txBody>
            </p:sp>
            <p:sp>
              <p:nvSpPr>
                <p:cNvPr id="50" name="圆角矩形 49"/>
                <p:cNvSpPr/>
                <p:nvPr/>
              </p:nvSpPr>
              <p:spPr>
                <a:xfrm rot="10800000">
                  <a:off x="7287" y="3979"/>
                  <a:ext cx="2276" cy="927"/>
                </a:xfrm>
                <a:prstGeom prst="roundRect">
                  <a:avLst>
                    <a:gd name="adj" fmla="val 7559"/>
                  </a:avLst>
                </a:prstGeom>
                <a:noFill/>
                <a:ln>
                  <a:solidFill>
                    <a:srgbClr val="00B050"/>
                  </a:solidFill>
                  <a:prstDash val="lgDashDot"/>
                </a:ln>
                <a:extLst>
                  <a:ext uri="{909E8E84-426E-40DD-AFC4-6F175D3DCCD1}">
                    <a14:hiddenFill xmlns:a14="http://schemas.microsoft.com/office/drawing/2010/main">
                      <a:solidFill>
                        <a:schemeClr val="accent6">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88" name="图片 87" descr="S000001_C01_L05_G_20240617172333844"/>
              <p:cNvPicPr>
                <a:picLocks noChangeAspect="1"/>
              </p:cNvPicPr>
              <p:nvPr/>
            </p:nvPicPr>
            <p:blipFill>
              <a:blip r:embed="rId32"/>
              <a:srcRect l="22295" t="24515" r="21188" b="19665"/>
              <a:stretch>
                <a:fillRect/>
              </a:stretch>
            </p:blipFill>
            <p:spPr>
              <a:xfrm>
                <a:off x="4329" y="5052"/>
                <a:ext cx="1507" cy="801"/>
              </a:xfrm>
              <a:prstGeom prst="rect">
                <a:avLst/>
              </a:prstGeom>
            </p:spPr>
          </p:pic>
        </p:grpSp>
        <p:grpSp>
          <p:nvGrpSpPr>
            <p:cNvPr id="176" name="组合 175"/>
            <p:cNvGrpSpPr/>
            <p:nvPr/>
          </p:nvGrpSpPr>
          <p:grpSpPr>
            <a:xfrm>
              <a:off x="4168" y="6435"/>
              <a:ext cx="3054" cy="1188"/>
              <a:chOff x="4167" y="6073"/>
              <a:chExt cx="3054" cy="1188"/>
            </a:xfrm>
          </p:grpSpPr>
          <p:grpSp>
            <p:nvGrpSpPr>
              <p:cNvPr id="84" name="组合 83"/>
              <p:cNvGrpSpPr/>
              <p:nvPr/>
            </p:nvGrpSpPr>
            <p:grpSpPr>
              <a:xfrm rot="0">
                <a:off x="4167" y="6073"/>
                <a:ext cx="3055" cy="1189"/>
                <a:chOff x="4779" y="5593"/>
                <a:chExt cx="2276" cy="940"/>
              </a:xfrm>
            </p:grpSpPr>
            <p:pic>
              <p:nvPicPr>
                <p:cNvPr id="17" name="图片 16" descr="B3"/>
                <p:cNvPicPr>
                  <a:picLocks noChangeAspect="1"/>
                </p:cNvPicPr>
                <p:nvPr/>
              </p:nvPicPr>
              <p:blipFill>
                <a:blip r:embed="rId33"/>
                <a:stretch>
                  <a:fillRect/>
                </a:stretch>
              </p:blipFill>
              <p:spPr>
                <a:xfrm rot="10800000">
                  <a:off x="6127" y="5593"/>
                  <a:ext cx="887" cy="893"/>
                </a:xfrm>
                <a:prstGeom prst="rect">
                  <a:avLst/>
                </a:prstGeom>
              </p:spPr>
            </p:pic>
            <p:sp>
              <p:nvSpPr>
                <p:cNvPr id="40" name="圆角矩形 39"/>
                <p:cNvSpPr/>
                <p:nvPr>
                  <p:custDataLst>
                    <p:tags r:id="rId34"/>
                  </p:custDataLst>
                </p:nvPr>
              </p:nvSpPr>
              <p:spPr>
                <a:xfrm rot="10800000">
                  <a:off x="6479" y="5968"/>
                  <a:ext cx="185" cy="162"/>
                </a:xfrm>
                <a:prstGeom prst="roundRect">
                  <a:avLst/>
                </a:prstGeom>
                <a:solidFill>
                  <a:schemeClr val="tx1"/>
                </a:solidFill>
                <a:ln>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ltLang="zh-CN" b="1"/>
                </a:p>
              </p:txBody>
            </p:sp>
            <p:sp>
              <p:nvSpPr>
                <p:cNvPr id="48" name="圆角矩形 47"/>
                <p:cNvSpPr/>
                <p:nvPr/>
              </p:nvSpPr>
              <p:spPr>
                <a:xfrm rot="10800000">
                  <a:off x="4779" y="5606"/>
                  <a:ext cx="2276" cy="927"/>
                </a:xfrm>
                <a:prstGeom prst="roundRect">
                  <a:avLst>
                    <a:gd name="adj" fmla="val 7559"/>
                  </a:avLst>
                </a:prstGeom>
                <a:noFill/>
                <a:ln>
                  <a:solidFill>
                    <a:schemeClr val="accent1"/>
                  </a:solidFill>
                  <a:prstDash val="lgDashDot"/>
                </a:ln>
                <a:extLst>
                  <a:ext uri="{909E8E84-426E-40DD-AFC4-6F175D3DCCD1}">
                    <a14:hiddenFill xmlns:a14="http://schemas.microsoft.com/office/drawing/2010/main">
                      <a:solidFill>
                        <a:schemeClr val="accent1">
                          <a:alpha val="9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89" name="图片 88" descr="S000001_C01_L05_B_20240617172333954"/>
              <p:cNvPicPr>
                <a:picLocks noChangeAspect="1"/>
              </p:cNvPicPr>
              <p:nvPr/>
            </p:nvPicPr>
            <p:blipFill>
              <a:blip r:embed="rId35"/>
              <a:srcRect l="21842" t="23457" r="23150" b="17549"/>
              <a:stretch>
                <a:fillRect/>
              </a:stretch>
            </p:blipFill>
            <p:spPr>
              <a:xfrm>
                <a:off x="4372" y="6253"/>
                <a:ext cx="1467" cy="846"/>
              </a:xfrm>
              <a:prstGeom prst="rect">
                <a:avLst/>
              </a:prstGeom>
            </p:spPr>
          </p:pic>
        </p:grpSp>
        <p:pic>
          <p:nvPicPr>
            <p:cNvPr id="91" name="图片 90" descr="S000001_C01_L05_RGB_20240617172334079"/>
            <p:cNvPicPr>
              <a:picLocks noChangeAspect="1"/>
            </p:cNvPicPr>
            <p:nvPr/>
          </p:nvPicPr>
          <p:blipFill>
            <a:blip r:embed="rId26"/>
            <a:srcRect l="22626" t="29117" r="23257" b="20332"/>
            <a:stretch>
              <a:fillRect/>
            </a:stretch>
          </p:blipFill>
          <p:spPr>
            <a:xfrm>
              <a:off x="575" y="4870"/>
              <a:ext cx="2575" cy="1294"/>
            </a:xfrm>
            <a:prstGeom prst="rect">
              <a:avLst/>
            </a:prstGeom>
          </p:spPr>
        </p:pic>
        <p:sp>
          <p:nvSpPr>
            <p:cNvPr id="179" name="文本框 178"/>
            <p:cNvSpPr txBox="1"/>
            <p:nvPr/>
          </p:nvSpPr>
          <p:spPr>
            <a:xfrm>
              <a:off x="685" y="6361"/>
              <a:ext cx="2845" cy="882"/>
            </a:xfrm>
            <a:prstGeom prst="rect">
              <a:avLst/>
            </a:prstGeom>
            <a:noFill/>
          </p:spPr>
          <p:txBody>
            <a:bodyPr wrap="square" rtlCol="0">
              <a:spAutoFit/>
            </a:bodyPr>
            <a:p>
              <a:pPr algn="ctr"/>
              <a:r>
                <a:rPr lang="en-US" altLang="zh-CN" sz="1600">
                  <a:latin typeface="Times New Roman Regular" panose="02020603050405020304" charset="0"/>
                  <a:ea typeface="+mj-ea"/>
                  <a:cs typeface="Times New Roman Regular" panose="02020603050405020304" charset="0"/>
                </a:rPr>
                <a:t>RGB </a:t>
              </a:r>
              <a:r>
                <a:rPr lang="zh-CN" altLang="en-US" sz="1600">
                  <a:latin typeface="Times New Roman Regular" panose="02020603050405020304" charset="0"/>
                  <a:ea typeface="+mj-ea"/>
                  <a:cs typeface="Times New Roman Regular" panose="02020603050405020304" charset="0"/>
                </a:rPr>
                <a:t>Composite Image</a:t>
              </a:r>
              <a:endParaRPr lang="zh-CN" altLang="en-US" sz="1600">
                <a:latin typeface="Times New Roman Regular" panose="02020603050405020304" charset="0"/>
                <a:ea typeface="+mj-ea"/>
                <a:cs typeface="Times New Roman Regular" panose="02020603050405020304" charset="0"/>
              </a:endParaRPr>
            </a:p>
          </p:txBody>
        </p:sp>
      </p:grpSp>
      <p:pic>
        <p:nvPicPr>
          <p:cNvPr id="2" name="图片 1"/>
          <p:cNvPicPr>
            <a:picLocks noChangeAspect="1"/>
          </p:cNvPicPr>
          <p:nvPr/>
        </p:nvPicPr>
        <p:blipFill>
          <a:blip r:embed="rId36"/>
          <a:srcRect t="20035" b="16463"/>
          <a:stretch>
            <a:fillRect/>
          </a:stretch>
        </p:blipFill>
        <p:spPr>
          <a:xfrm>
            <a:off x="9650730" y="3080385"/>
            <a:ext cx="1457960" cy="925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4" name="椭圆 43"/>
          <p:cNvSpPr/>
          <p:nvPr/>
        </p:nvSpPr>
        <p:spPr>
          <a:xfrm>
            <a:off x="539750" y="572135"/>
            <a:ext cx="11113135" cy="5962650"/>
          </a:xfrm>
          <a:prstGeom prst="ellipse">
            <a:avLst/>
          </a:prstGeom>
          <a:solidFill>
            <a:schemeClr val="bg1">
              <a:lumMod val="95000"/>
            </a:schemeClr>
          </a:solidFill>
          <a:ln>
            <a:solidFill>
              <a:schemeClr val="bg1">
                <a:lumMod val="95000"/>
              </a:schemeClr>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5931535" cy="37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3D Point Cloud Imaging  </a:t>
            </a:r>
            <a:endParaRPr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endParaRPr>
          </a:p>
          <a:p>
            <a:pPr marL="0" indent="0" eaLnBrk="1" hangingPunct="1">
              <a:spcBef>
                <a:spcPct val="0"/>
              </a:spcBef>
              <a:spcAft>
                <a:spcPts val="650"/>
              </a:spcAft>
              <a:buNone/>
            </a:pPr>
            <a:endParaRPr lang="zh-CN" altLang="en-US" sz="1800" b="1" dirty="0">
              <a:latin typeface="Times New Roman Regular" panose="02020603050405020304" charset="0"/>
              <a:cs typeface="Times New Roman Regular" panose="02020603050405020304" charset="0"/>
              <a:sym typeface="+mn-ea"/>
            </a:endParaRPr>
          </a:p>
        </p:txBody>
      </p:sp>
      <p:pic>
        <p:nvPicPr>
          <p:cNvPr id="7" name="图片 6" descr="3"/>
          <p:cNvPicPr>
            <a:picLocks noChangeAspect="1"/>
          </p:cNvPicPr>
          <p:nvPr/>
        </p:nvPicPr>
        <p:blipFill>
          <a:blip r:embed="rId1"/>
          <a:stretch>
            <a:fillRect/>
          </a:stretch>
        </p:blipFill>
        <p:spPr>
          <a:xfrm>
            <a:off x="1074420" y="2768600"/>
            <a:ext cx="3200964" cy="1620000"/>
          </a:xfrm>
          <a:prstGeom prst="rect">
            <a:avLst/>
          </a:prstGeom>
        </p:spPr>
      </p:pic>
      <p:pic>
        <p:nvPicPr>
          <p:cNvPr id="8" name="图片 7" descr="4"/>
          <p:cNvPicPr>
            <a:picLocks noChangeAspect="1"/>
          </p:cNvPicPr>
          <p:nvPr/>
        </p:nvPicPr>
        <p:blipFill>
          <a:blip r:embed="rId2"/>
          <a:stretch>
            <a:fillRect/>
          </a:stretch>
        </p:blipFill>
        <p:spPr>
          <a:xfrm>
            <a:off x="8011160" y="2768600"/>
            <a:ext cx="3200964" cy="1620000"/>
          </a:xfrm>
          <a:prstGeom prst="rect">
            <a:avLst/>
          </a:prstGeom>
        </p:spPr>
      </p:pic>
      <p:pic>
        <p:nvPicPr>
          <p:cNvPr id="17" name="图片 16" descr="5"/>
          <p:cNvPicPr>
            <a:picLocks noChangeAspect="1"/>
          </p:cNvPicPr>
          <p:nvPr/>
        </p:nvPicPr>
        <p:blipFill>
          <a:blip r:embed="rId3"/>
          <a:stretch>
            <a:fillRect/>
          </a:stretch>
        </p:blipFill>
        <p:spPr>
          <a:xfrm>
            <a:off x="4542790" y="2768600"/>
            <a:ext cx="3200964" cy="1620000"/>
          </a:xfrm>
          <a:prstGeom prst="rect">
            <a:avLst/>
          </a:prstGeom>
        </p:spPr>
      </p:pic>
      <p:pic>
        <p:nvPicPr>
          <p:cNvPr id="28" name="图片 27" descr="7"/>
          <p:cNvPicPr>
            <a:picLocks noChangeAspect="1"/>
          </p:cNvPicPr>
          <p:nvPr/>
        </p:nvPicPr>
        <p:blipFill>
          <a:blip r:embed="rId4"/>
          <a:stretch>
            <a:fillRect/>
          </a:stretch>
        </p:blipFill>
        <p:spPr>
          <a:xfrm>
            <a:off x="4542790" y="4626610"/>
            <a:ext cx="3200964" cy="1620000"/>
          </a:xfrm>
          <a:prstGeom prst="rect">
            <a:avLst/>
          </a:prstGeom>
        </p:spPr>
      </p:pic>
      <p:pic>
        <p:nvPicPr>
          <p:cNvPr id="36" name="图片 35" descr="6"/>
          <p:cNvPicPr>
            <a:picLocks noChangeAspect="1"/>
          </p:cNvPicPr>
          <p:nvPr/>
        </p:nvPicPr>
        <p:blipFill>
          <a:blip r:embed="rId5"/>
          <a:stretch>
            <a:fillRect/>
          </a:stretch>
        </p:blipFill>
        <p:spPr>
          <a:xfrm>
            <a:off x="4542790" y="910590"/>
            <a:ext cx="3200964" cy="162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灯片编号占位符 2"/>
          <p:cNvSpPr>
            <a:spLocks noGrp="1"/>
          </p:cNvSpPr>
          <p:nvPr>
            <p:ph type="sldNum" sz="quarter" idx="4294967295"/>
          </p:nvPr>
        </p:nvSpPr>
        <p:spPr>
          <a:xfrm>
            <a:off x="16935" y="6675855"/>
            <a:ext cx="615951" cy="184150"/>
          </a:xfrm>
          <a:prstGeom prst="rect">
            <a:avLst/>
          </a:prstGeom>
        </p:spPr>
        <p:txBody>
          <a:bodyPr/>
          <a:p>
            <a:pPr defTabSz="914400" fontAlgn="auto">
              <a:spcBef>
                <a:spcPts val="0"/>
              </a:spcBef>
              <a:spcAft>
                <a:spcPts val="0"/>
              </a:spcAft>
              <a:buFont typeface="Arial" panose="020B0604020202020204" pitchFamily="34" charset="0"/>
              <a:buNone/>
              <a:defRPr/>
            </a:pPr>
            <a:fld id="{CB4DDF21-C713-C644-B32D-CFBE2A403492}" type="slidenum">
              <a:rPr lang="en-US" altLang="zh-CN" smtClean="0"/>
            </a:fld>
            <a:endParaRPr lang="en-US" altLang="zh-CN" dirty="0"/>
          </a:p>
        </p:txBody>
      </p:sp>
      <p:sp>
        <p:nvSpPr>
          <p:cNvPr id="9" name="TextBox 6"/>
          <p:cNvSpPr txBox="1">
            <a:spLocks noChangeArrowheads="1"/>
          </p:cNvSpPr>
          <p:nvPr/>
        </p:nvSpPr>
        <p:spPr bwMode="auto">
          <a:xfrm>
            <a:off x="1440180" y="116205"/>
            <a:ext cx="7887970" cy="499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itchFamily="2" charset="-122"/>
              </a:defRPr>
            </a:lvl1pPr>
            <a:lvl2pPr indent="457200">
              <a:spcBef>
                <a:spcPct val="20000"/>
              </a:spcBef>
              <a:buFont typeface="Arial" panose="020B0604020202020204" pitchFamily="34" charset="0"/>
              <a:buChar char="–"/>
              <a:defRPr sz="2800">
                <a:solidFill>
                  <a:schemeClr val="tx1"/>
                </a:solidFill>
                <a:latin typeface="Calibri" panose="020F0502020204030204" pitchFamily="34" charset="0"/>
                <a:ea typeface="宋体"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itchFamily="2" charset="-122"/>
              </a:defRPr>
            </a:lvl9pPr>
          </a:lstStyle>
          <a:p>
            <a:pPr marL="0" indent="0" eaLnBrk="1" hangingPunct="1">
              <a:spcBef>
                <a:spcPct val="0"/>
              </a:spcBef>
              <a:spcAft>
                <a:spcPts val="650"/>
              </a:spcAft>
              <a:buNone/>
            </a:pPr>
            <a:r>
              <a:rPr lang="en-US" altLang="zh-CN" sz="1800" b="1" dirty="0">
                <a:latin typeface="Times New Roman Regular" panose="02020603050405020304" charset="0"/>
                <a:ea typeface="Arial" panose="020B0604020202020204" pitchFamily="34" charset="0"/>
                <a:cs typeface="Times New Roman Regular" panose="02020603050405020304" charset="0"/>
              </a:rPr>
              <a:t>│V</a:t>
            </a:r>
            <a:r>
              <a:rPr lang="zh-CN" altLang="en-US" sz="1800" b="1" dirty="0">
                <a:latin typeface="Times New Roman Regular" panose="02020603050405020304" charset="0"/>
                <a:cs typeface="Times New Roman Regular" panose="02020603050405020304" charset="0"/>
                <a:sym typeface="+mn-ea"/>
              </a:rPr>
              <a:t>isual </a:t>
            </a:r>
            <a:r>
              <a:rPr lang="en-US" altLang="zh-CN" sz="1800" b="1" dirty="0">
                <a:latin typeface="Times New Roman Regular" panose="02020603050405020304" charset="0"/>
                <a:cs typeface="Times New Roman Regular" panose="02020603050405020304" charset="0"/>
                <a:sym typeface="+mn-ea"/>
              </a:rPr>
              <a:t>I</a:t>
            </a:r>
            <a:r>
              <a:rPr lang="zh-CN" altLang="en-US" sz="1800" b="1" dirty="0">
                <a:latin typeface="Times New Roman Regular" panose="02020603050405020304" charset="0"/>
                <a:cs typeface="Times New Roman Regular" panose="02020603050405020304" charset="0"/>
                <a:sym typeface="+mn-ea"/>
              </a:rPr>
              <a:t>maging </a:t>
            </a:r>
            <a:r>
              <a:rPr lang="en-US" altLang="zh-CN" sz="1800" b="1" dirty="0">
                <a:latin typeface="Times New Roman Regular" panose="02020603050405020304" charset="0"/>
                <a:cs typeface="Times New Roman Regular" panose="02020603050405020304" charset="0"/>
                <a:sym typeface="+mn-ea"/>
              </a:rPr>
              <a:t>E</a:t>
            </a:r>
            <a:r>
              <a:rPr lang="zh-CN" altLang="en-US" sz="1800" b="1" dirty="0">
                <a:latin typeface="Times New Roman Regular" panose="02020603050405020304" charset="0"/>
                <a:cs typeface="Times New Roman Regular" panose="02020603050405020304" charset="0"/>
                <a:sym typeface="+mn-ea"/>
              </a:rPr>
              <a:t>ffects</a:t>
            </a:r>
            <a:r>
              <a:rPr lang="en-US" altLang="zh-CN" sz="1800" b="1" dirty="0">
                <a:latin typeface="Times New Roman Regular" panose="02020603050405020304" charset="0"/>
                <a:ea typeface="Arial" panose="020B0604020202020204" pitchFamily="34" charset="0"/>
                <a:cs typeface="Times New Roman Regular" panose="02020603050405020304" charset="0"/>
                <a:sym typeface="+mn-ea"/>
              </a:rPr>
              <a:t> │</a:t>
            </a:r>
            <a:r>
              <a:rPr lang="en-US" altLang="zh-CN"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 </a:t>
            </a:r>
            <a:r>
              <a:rPr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rPr>
              <a:t>2D/3D Point Cloud Acquisition Principle</a:t>
            </a:r>
            <a:endParaRPr sz="1800" b="1" dirty="0">
              <a:solidFill>
                <a:schemeClr val="tx1">
                  <a:lumMod val="50000"/>
                  <a:lumOff val="50000"/>
                </a:schemeClr>
              </a:solidFill>
              <a:latin typeface="Times New Roman Regular" panose="02020603050405020304" charset="0"/>
              <a:ea typeface="微软雅黑" panose="020B0503020204020204" pitchFamily="34" charset="-122"/>
              <a:cs typeface="Times New Roman Regular" panose="02020603050405020304" charset="0"/>
              <a:sym typeface="+mn-ea"/>
            </a:endParaRPr>
          </a:p>
        </p:txBody>
      </p:sp>
      <p:grpSp>
        <p:nvGrpSpPr>
          <p:cNvPr id="41" name="组合 40"/>
          <p:cNvGrpSpPr/>
          <p:nvPr>
            <p:custDataLst>
              <p:tags r:id="rId1"/>
            </p:custDataLst>
          </p:nvPr>
        </p:nvGrpSpPr>
        <p:grpSpPr>
          <a:xfrm>
            <a:off x="1153160" y="1072515"/>
            <a:ext cx="10025380" cy="4642485"/>
            <a:chOff x="1815" y="1916"/>
            <a:chExt cx="15788" cy="7311"/>
          </a:xfrm>
        </p:grpSpPr>
        <p:grpSp>
          <p:nvGrpSpPr>
            <p:cNvPr id="34" name="组合 33"/>
            <p:cNvGrpSpPr/>
            <p:nvPr>
              <p:custDataLst>
                <p:tags r:id="rId2"/>
              </p:custDataLst>
            </p:nvPr>
          </p:nvGrpSpPr>
          <p:grpSpPr>
            <a:xfrm>
              <a:off x="2124" y="1916"/>
              <a:ext cx="6803" cy="2867"/>
              <a:chOff x="1324" y="1795"/>
              <a:chExt cx="6045" cy="2867"/>
            </a:xfrm>
          </p:grpSpPr>
          <p:sp>
            <p:nvSpPr>
              <p:cNvPr id="22" name="对角圆角矩形 21"/>
              <p:cNvSpPr/>
              <p:nvPr>
                <p:custDataLst>
                  <p:tags r:id="rId3"/>
                </p:custDataLst>
              </p:nvPr>
            </p:nvSpPr>
            <p:spPr>
              <a:xfrm>
                <a:off x="1324" y="1795"/>
                <a:ext cx="6045" cy="2847"/>
              </a:xfrm>
              <a:prstGeom prst="round2DiagRect">
                <a:avLst>
                  <a:gd name="adj1" fmla="val 16667"/>
                  <a:gd name="adj2" fmla="val 0"/>
                </a:avLst>
              </a:prstGeom>
              <a:gradFill>
                <a:gsLst>
                  <a:gs pos="100000">
                    <a:schemeClr val="accent1">
                      <a:lumMod val="40000"/>
                      <a:lumOff val="60000"/>
                    </a:schemeClr>
                  </a:gs>
                  <a:gs pos="60000">
                    <a:schemeClr val="accent1">
                      <a:lumMod val="25000"/>
                      <a:lumOff val="75000"/>
                    </a:schemeClr>
                  </a:gs>
                  <a:gs pos="100000">
                    <a:schemeClr val="accent1">
                      <a:lumMod val="85000"/>
                    </a:schemeClr>
                  </a:gs>
                </a:gsLst>
                <a:path path="rect">
                  <a:fillToRect l="50000" t="50000" r="50000" b="50000"/>
                </a:path>
                <a:tileRect/>
              </a:gradFill>
              <a:ln>
                <a:solidFill>
                  <a:schemeClr val="bg1">
                    <a:lumMod val="75000"/>
                  </a:schemeClr>
                </a:solidFill>
              </a:ln>
              <a:effectLst>
                <a:reflection blurRad="6350" stA="52000" endA="300" endPos="350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4"/>
                </p:custDataLst>
              </p:nvPr>
            </p:nvSpPr>
            <p:spPr>
              <a:xfrm>
                <a:off x="1424" y="1795"/>
                <a:ext cx="5880" cy="2867"/>
              </a:xfrm>
              <a:prstGeom prst="rect">
                <a:avLst/>
              </a:prstGeom>
              <a:noFill/>
              <a:ln>
                <a:noFill/>
              </a:ln>
            </p:spPr>
            <p:txBody>
              <a:bodyPr wrap="square" rtlCol="0" anchor="ctr" anchorCtr="0">
                <a:noAutofit/>
              </a:bodyPr>
              <a:p>
                <a:pPr marL="0" lvl="1" indent="0" algn="just" defTabSz="914400" eaLnBrk="1" fontAlgn="auto" hangingPunct="1">
                  <a:lnSpc>
                    <a:spcPct val="120000"/>
                  </a:lnSpc>
                  <a:spcBef>
                    <a:spcPct val="20000"/>
                  </a:spcBef>
                  <a:buClrTx/>
                  <a:buSzTx/>
                  <a:buNone/>
                </a:pPr>
                <a:r>
                  <a:rPr lang="zh-CN" altLang="en-US" sz="1400">
                    <a:solidFill>
                      <a:schemeClr val="tx1"/>
                    </a:solidFill>
                    <a:latin typeface="Times New Roman Regular" panose="02020603050405020304" charset="0"/>
                    <a:ea typeface="+mj-ea"/>
                    <a:cs typeface="Times New Roman Regular" panose="02020603050405020304" charset="0"/>
                    <a:sym typeface="+mn-ea"/>
                  </a:rPr>
                  <a:t>Equipped with multi-projection and hardware computing imaging technology, it can eliminate image shadows and blind spots caused by a single projection direction, and also solves the 3D reconstruction distortion problems such as single-side speckles and holes that are prone to occur on highly reflective object surfaces.</a:t>
                </a:r>
                <a:endParaRPr lang="zh-CN" altLang="en-US" sz="1400">
                  <a:solidFill>
                    <a:schemeClr val="tx1"/>
                  </a:solidFill>
                  <a:latin typeface="Times New Roman Regular" panose="02020603050405020304" charset="0"/>
                  <a:ea typeface="+mj-ea"/>
                  <a:cs typeface="Times New Roman Regular" panose="02020603050405020304" charset="0"/>
                  <a:sym typeface="+mn-ea"/>
                </a:endParaRPr>
              </a:p>
            </p:txBody>
          </p:sp>
        </p:grpSp>
        <p:grpSp>
          <p:nvGrpSpPr>
            <p:cNvPr id="35" name="组合 34"/>
            <p:cNvGrpSpPr/>
            <p:nvPr>
              <p:custDataLst>
                <p:tags r:id="rId5"/>
              </p:custDataLst>
            </p:nvPr>
          </p:nvGrpSpPr>
          <p:grpSpPr>
            <a:xfrm>
              <a:off x="10800" y="1917"/>
              <a:ext cx="6803" cy="2847"/>
              <a:chOff x="10398" y="1790"/>
              <a:chExt cx="6803" cy="2847"/>
            </a:xfrm>
          </p:grpSpPr>
          <p:sp>
            <p:nvSpPr>
              <p:cNvPr id="30" name="对角圆角矩形 29"/>
              <p:cNvSpPr/>
              <p:nvPr>
                <p:custDataLst>
                  <p:tags r:id="rId6"/>
                </p:custDataLst>
              </p:nvPr>
            </p:nvSpPr>
            <p:spPr>
              <a:xfrm>
                <a:off x="10398" y="1790"/>
                <a:ext cx="6803" cy="2847"/>
              </a:xfrm>
              <a:prstGeom prst="round2DiagRect">
                <a:avLst>
                  <a:gd name="adj1" fmla="val 16667"/>
                  <a:gd name="adj2" fmla="val 0"/>
                </a:avLst>
              </a:prstGeom>
              <a:gradFill>
                <a:gsLst>
                  <a:gs pos="100000">
                    <a:schemeClr val="accent1">
                      <a:lumMod val="40000"/>
                      <a:lumOff val="60000"/>
                    </a:schemeClr>
                  </a:gs>
                  <a:gs pos="60000">
                    <a:schemeClr val="accent1">
                      <a:lumMod val="25000"/>
                      <a:lumOff val="75000"/>
                    </a:schemeClr>
                  </a:gs>
                  <a:gs pos="100000">
                    <a:schemeClr val="accent1">
                      <a:lumMod val="85000"/>
                    </a:schemeClr>
                  </a:gs>
                </a:gsLst>
                <a:path path="rect">
                  <a:fillToRect l="50000" t="50000" r="50000" b="50000"/>
                </a:path>
                <a:tileRect/>
              </a:gradFill>
              <a:ln>
                <a:solidFill>
                  <a:schemeClr val="bg1">
                    <a:lumMod val="75000"/>
                  </a:schemeClr>
                </a:solidFill>
              </a:ln>
              <a:effectLst>
                <a:reflection blurRad="6350" stA="52000" endA="300" endPos="350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custDataLst>
                  <p:tags r:id="rId7"/>
                </p:custDataLst>
              </p:nvPr>
            </p:nvSpPr>
            <p:spPr>
              <a:xfrm>
                <a:off x="10578" y="2035"/>
                <a:ext cx="6419" cy="2334"/>
              </a:xfrm>
              <a:prstGeom prst="rect">
                <a:avLst/>
              </a:prstGeom>
              <a:noFill/>
            </p:spPr>
            <p:txBody>
              <a:bodyPr wrap="square" rtlCol="0" anchor="ctr" anchorCtr="0">
                <a:noAutofit/>
              </a:bodyPr>
              <a:p>
                <a:pPr marL="0" lvl="1" indent="0" algn="just" defTabSz="914400" eaLnBrk="1" fontAlgn="auto" hangingPunct="1">
                  <a:lnSpc>
                    <a:spcPct val="120000"/>
                  </a:lnSpc>
                  <a:spcBef>
                    <a:spcPct val="20000"/>
                  </a:spcBef>
                  <a:buClrTx/>
                  <a:buSzTx/>
                  <a:buNone/>
                </a:pPr>
                <a:r>
                  <a:rPr lang="zh-CN" altLang="en-US" sz="1400">
                    <a:solidFill>
                      <a:schemeClr val="tx1"/>
                    </a:solidFill>
                    <a:latin typeface="Times New Roman Regular" panose="02020603050405020304" charset="0"/>
                    <a:ea typeface="+mj-ea"/>
                    <a:cs typeface="Times New Roman Regular" panose="02020603050405020304" charset="0"/>
                    <a:sym typeface="+mn-ea"/>
                  </a:rPr>
                  <a:t>It can achieve one-stop 2D + 3D fusion measurement and inspection with external light source synchronization. The external RGB light source can obtain true color 3D point clouds with no Bayer matrix and 3CCD imaging effects.</a:t>
                </a:r>
                <a:endParaRPr lang="zh-CN" altLang="en-US" sz="1400">
                  <a:solidFill>
                    <a:schemeClr val="tx1"/>
                  </a:solidFill>
                  <a:latin typeface="Times New Roman Regular" panose="02020603050405020304" charset="0"/>
                  <a:ea typeface="+mj-ea"/>
                  <a:cs typeface="Times New Roman Regular" panose="02020603050405020304" charset="0"/>
                  <a:sym typeface="+mn-ea"/>
                </a:endParaRPr>
              </a:p>
            </p:txBody>
          </p:sp>
        </p:grpSp>
        <p:grpSp>
          <p:nvGrpSpPr>
            <p:cNvPr id="33" name="组合 32"/>
            <p:cNvGrpSpPr/>
            <p:nvPr>
              <p:custDataLst>
                <p:tags r:id="rId8"/>
              </p:custDataLst>
            </p:nvPr>
          </p:nvGrpSpPr>
          <p:grpSpPr>
            <a:xfrm>
              <a:off x="6268" y="6380"/>
              <a:ext cx="6803" cy="2847"/>
              <a:chOff x="6087" y="6041"/>
              <a:chExt cx="5945" cy="2847"/>
            </a:xfrm>
          </p:grpSpPr>
          <p:sp>
            <p:nvSpPr>
              <p:cNvPr id="29" name="对角圆角矩形 28"/>
              <p:cNvSpPr/>
              <p:nvPr>
                <p:custDataLst>
                  <p:tags r:id="rId9"/>
                </p:custDataLst>
              </p:nvPr>
            </p:nvSpPr>
            <p:spPr>
              <a:xfrm>
                <a:off x="6087" y="6041"/>
                <a:ext cx="5945" cy="2847"/>
              </a:xfrm>
              <a:prstGeom prst="round2DiagRect">
                <a:avLst>
                  <a:gd name="adj1" fmla="val 16667"/>
                  <a:gd name="adj2" fmla="val 0"/>
                </a:avLst>
              </a:prstGeom>
              <a:gradFill>
                <a:gsLst>
                  <a:gs pos="61000">
                    <a:schemeClr val="accent4">
                      <a:lumMod val="20000"/>
                      <a:lumOff val="80000"/>
                      <a:alpha val="78000"/>
                    </a:schemeClr>
                  </a:gs>
                  <a:gs pos="0">
                    <a:schemeClr val="bg1"/>
                  </a:gs>
                  <a:gs pos="100000">
                    <a:schemeClr val="accent4">
                      <a:lumMod val="20000"/>
                      <a:lumOff val="80000"/>
                    </a:schemeClr>
                  </a:gs>
                </a:gsLst>
                <a:path path="circle">
                  <a:fillToRect l="50000" t="50000" r="50000" b="50000"/>
                </a:path>
                <a:tileRect/>
              </a:gradFill>
              <a:ln>
                <a:noFill/>
              </a:ln>
              <a:effectLst>
                <a:reflection blurRad="6350" stA="52000" endA="300" endPos="350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文本框 9"/>
              <p:cNvSpPr txBox="1"/>
              <p:nvPr>
                <p:custDataLst>
                  <p:tags r:id="rId10"/>
                </p:custDataLst>
              </p:nvPr>
            </p:nvSpPr>
            <p:spPr>
              <a:xfrm>
                <a:off x="6126" y="6643"/>
                <a:ext cx="5838" cy="1705"/>
              </a:xfrm>
              <a:prstGeom prst="rect">
                <a:avLst/>
              </a:prstGeom>
              <a:noFill/>
            </p:spPr>
            <p:txBody>
              <a:bodyPr wrap="square" rtlCol="0" anchor="ctr" anchorCtr="0">
                <a:noAutofit/>
              </a:bodyPr>
              <a:p>
                <a:pPr marL="0" lvl="1" indent="0" algn="just" defTabSz="914400" eaLnBrk="1" fontAlgn="auto" hangingPunct="1">
                  <a:lnSpc>
                    <a:spcPct val="120000"/>
                  </a:lnSpc>
                  <a:spcBef>
                    <a:spcPct val="20000"/>
                  </a:spcBef>
                  <a:buClrTx/>
                  <a:buSzTx/>
                  <a:buNone/>
                </a:pPr>
                <a:r>
                  <a:rPr lang="zh-CN" altLang="en-US" sz="1400">
                    <a:solidFill>
                      <a:schemeClr val="tx1"/>
                    </a:solidFill>
                    <a:latin typeface="Times New Roman Regular" panose="02020603050405020304" charset="0"/>
                    <a:ea typeface="+mj-ea"/>
                    <a:cs typeface="Times New Roman Regular" panose="02020603050405020304" charset="0"/>
                    <a:sym typeface="+mn-ea"/>
                  </a:rPr>
                  <a:t>The hardware end performs multiple 3D fusions and outputs high-precision 3D point clouds. Compared with PC-based systems, the data transmission volume is significantly reduced, and the computing time is not increased.</a:t>
                </a:r>
                <a:endParaRPr lang="zh-CN" altLang="en-US" sz="1400">
                  <a:solidFill>
                    <a:schemeClr val="tx1"/>
                  </a:solidFill>
                  <a:latin typeface="Times New Roman Regular" panose="02020603050405020304" charset="0"/>
                  <a:ea typeface="+mj-ea"/>
                  <a:cs typeface="Times New Roman Regular" panose="02020603050405020304" charset="0"/>
                  <a:sym typeface="+mn-ea"/>
                </a:endParaRPr>
              </a:p>
            </p:txBody>
          </p:sp>
        </p:grpSp>
        <p:cxnSp>
          <p:nvCxnSpPr>
            <p:cNvPr id="25" name="直接连接符 24"/>
            <p:cNvCxnSpPr/>
            <p:nvPr>
              <p:custDataLst>
                <p:tags r:id="rId11"/>
              </p:custDataLst>
            </p:nvPr>
          </p:nvCxnSpPr>
          <p:spPr>
            <a:xfrm>
              <a:off x="1815" y="5572"/>
              <a:ext cx="15584" cy="0"/>
            </a:xfrm>
            <a:prstGeom prst="line">
              <a:avLst/>
            </a:prstGeom>
            <a:ln w="38100" cap="rnd">
              <a:solidFill>
                <a:schemeClr val="bg1">
                  <a:lumMod val="85000"/>
                </a:schemeClr>
              </a:solidFill>
              <a:round/>
            </a:ln>
          </p:spPr>
          <p:style>
            <a:lnRef idx="0">
              <a:srgbClr val="FFFFFF"/>
            </a:lnRef>
            <a:fillRef idx="0">
              <a:srgbClr val="FFFFFF"/>
            </a:fillRef>
            <a:effectRef idx="0">
              <a:srgbClr val="FFFFFF"/>
            </a:effectRef>
            <a:fontRef idx="minor">
              <a:schemeClr val="tx1"/>
            </a:fontRef>
          </p:style>
        </p:cxnSp>
        <p:sp>
          <p:nvSpPr>
            <p:cNvPr id="28" name="椭圆 27"/>
            <p:cNvSpPr/>
            <p:nvPr>
              <p:custDataLst>
                <p:tags r:id="rId12"/>
              </p:custDataLst>
            </p:nvPr>
          </p:nvSpPr>
          <p:spPr>
            <a:xfrm>
              <a:off x="9382" y="5464"/>
              <a:ext cx="230" cy="216"/>
            </a:xfrm>
            <a:prstGeom prst="ellipse">
              <a:avLst/>
            </a:prstGeom>
            <a:solidFill>
              <a:schemeClr val="bg1"/>
            </a:solidFill>
            <a:ln>
              <a:solidFill>
                <a:schemeClr val="accent4">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1" name="椭圆 30"/>
            <p:cNvSpPr/>
            <p:nvPr>
              <p:custDataLst>
                <p:tags r:id="rId13"/>
              </p:custDataLst>
            </p:nvPr>
          </p:nvSpPr>
          <p:spPr>
            <a:xfrm>
              <a:off x="13660" y="5457"/>
              <a:ext cx="230" cy="216"/>
            </a:xfrm>
            <a:prstGeom prst="ellipse">
              <a:avLst/>
            </a:prstGeom>
            <a:solidFill>
              <a:schemeClr val="bg1"/>
            </a:solidFill>
            <a:ln>
              <a:solidFill>
                <a:schemeClr val="accent1">
                  <a:lumMod val="60000"/>
                  <a:lumOff val="40000"/>
                </a:schemeClr>
              </a:solidFill>
            </a:ln>
          </p:spPr>
          <p:style>
            <a:lnRef idx="3">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800">
                <a:sym typeface="+mn-ea"/>
              </a:endParaRPr>
            </a:p>
          </p:txBody>
        </p:sp>
        <p:sp>
          <p:nvSpPr>
            <p:cNvPr id="32" name="椭圆 31"/>
            <p:cNvSpPr/>
            <p:nvPr>
              <p:custDataLst>
                <p:tags r:id="rId14"/>
              </p:custDataLst>
            </p:nvPr>
          </p:nvSpPr>
          <p:spPr>
            <a:xfrm>
              <a:off x="4760" y="5467"/>
              <a:ext cx="230" cy="216"/>
            </a:xfrm>
            <a:prstGeom prst="ellipse">
              <a:avLst/>
            </a:prstGeom>
            <a:solidFill>
              <a:schemeClr val="bg1"/>
            </a:solidFill>
            <a:ln>
              <a:solidFill>
                <a:schemeClr val="accent1">
                  <a:lumMod val="60000"/>
                  <a:lumOff val="40000"/>
                </a:schemeClr>
              </a:solidFill>
            </a:ln>
          </p:spPr>
          <p:style>
            <a:lnRef idx="3">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6" name="曲线连接符 35"/>
            <p:cNvCxnSpPr>
              <a:stCxn id="32" idx="0"/>
            </p:cNvCxnSpPr>
            <p:nvPr>
              <p:custDataLst>
                <p:tags r:id="rId15"/>
              </p:custDataLst>
            </p:nvPr>
          </p:nvCxnSpPr>
          <p:spPr>
            <a:xfrm rot="16200000">
              <a:off x="4722" y="4916"/>
              <a:ext cx="704" cy="398"/>
            </a:xfrm>
            <a:prstGeom prst="curvedConnector3">
              <a:avLst>
                <a:gd name="adj1" fmla="val 49858"/>
              </a:avLst>
            </a:prstGeom>
            <a:ln>
              <a:solidFill>
                <a:schemeClr val="accent1">
                  <a:lumMod val="40000"/>
                  <a:lumOff val="60000"/>
                </a:schemeClr>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37" name="曲线连接符 36"/>
            <p:cNvCxnSpPr/>
            <p:nvPr>
              <p:custDataLst>
                <p:tags r:id="rId16"/>
              </p:custDataLst>
            </p:nvPr>
          </p:nvCxnSpPr>
          <p:spPr>
            <a:xfrm rot="16200000">
              <a:off x="13642" y="4880"/>
              <a:ext cx="726" cy="443"/>
            </a:xfrm>
            <a:prstGeom prst="curvedConnector3">
              <a:avLst>
                <a:gd name="adj1" fmla="val 52135"/>
              </a:avLst>
            </a:prstGeom>
            <a:ln>
              <a:solidFill>
                <a:schemeClr val="accent1">
                  <a:lumMod val="40000"/>
                  <a:lumOff val="60000"/>
                </a:schemeClr>
              </a:solidFill>
              <a:tailEnd type="arrow"/>
            </a:ln>
          </p:spPr>
          <p:style>
            <a:lnRef idx="2">
              <a:schemeClr val="accent1"/>
            </a:lnRef>
            <a:fillRef idx="0">
              <a:srgbClr val="FFFFFF"/>
            </a:fillRef>
            <a:effectRef idx="0">
              <a:srgbClr val="FFFFFF"/>
            </a:effectRef>
            <a:fontRef idx="minor">
              <a:schemeClr val="tx1"/>
            </a:fontRef>
          </p:style>
        </p:cxnSp>
        <p:cxnSp>
          <p:nvCxnSpPr>
            <p:cNvPr id="40" name="曲线连接符 39"/>
            <p:cNvCxnSpPr/>
            <p:nvPr>
              <p:custDataLst>
                <p:tags r:id="rId17"/>
              </p:custDataLst>
            </p:nvPr>
          </p:nvCxnSpPr>
          <p:spPr>
            <a:xfrm rot="5400000" flipV="1">
              <a:off x="9390" y="5801"/>
              <a:ext cx="735" cy="497"/>
            </a:xfrm>
            <a:prstGeom prst="curvedConnector3">
              <a:avLst>
                <a:gd name="adj1" fmla="val 50068"/>
              </a:avLst>
            </a:prstGeom>
            <a:ln>
              <a:solidFill>
                <a:schemeClr val="accent4">
                  <a:lumMod val="40000"/>
                  <a:lumOff val="60000"/>
                </a:schemeClr>
              </a:solidFill>
              <a:tailEnd type="arrow"/>
            </a:ln>
          </p:spPr>
          <p:style>
            <a:lnRef idx="2">
              <a:schemeClr val="accent1"/>
            </a:lnRef>
            <a:fillRef idx="0">
              <a:srgbClr val="FFFFFF"/>
            </a:fillRef>
            <a:effectRef idx="0">
              <a:srgbClr val="FFFFFF"/>
            </a:effectRef>
            <a:fontRef idx="minor">
              <a:schemeClr val="tx1"/>
            </a:fontRef>
          </p:style>
        </p:cxnSp>
      </p:grpSp>
    </p:spTree>
  </p:cSld>
  <p:clrMapOvr>
    <a:masterClrMapping/>
  </p:clrMapOvr>
</p:sld>
</file>

<file path=ppt/tags/tag1.xml><?xml version="1.0" encoding="utf-8"?>
<p:tagLst xmlns:p="http://schemas.openxmlformats.org/presentationml/2006/main">
  <p:tag name="KSO_WM_DIAGRAM_VIRTUALLY_FRAME" val="{&quot;height&quot;:317.3,&quot;left&quot;:287.7,&quot;top&quot;:111.35,&quot;width&quot;:365.2}"/>
</p:tagLst>
</file>

<file path=ppt/tags/tag10.xml><?xml version="1.0" encoding="utf-8"?>
<p:tagLst xmlns:p="http://schemas.openxmlformats.org/presentationml/2006/main">
  <p:tag name="KSO_WM_DIAGRAM_VIRTUALLY_FRAME" val="{&quot;height&quot;:317.3,&quot;left&quot;:287.7,&quot;top&quot;:111.35,&quot;width&quot;:365.2}"/>
</p:tagLst>
</file>

<file path=ppt/tags/tag11.xml><?xml version="1.0" encoding="utf-8"?>
<p:tagLst xmlns:p="http://schemas.openxmlformats.org/presentationml/2006/main">
  <p:tag name="KSO_WM_DIAGRAM_VIRTUALLY_FRAME" val="{&quot;height&quot;:317.3,&quot;left&quot;:287.7,&quot;top&quot;:111.35,&quot;width&quot;:365.2}"/>
</p:tagLst>
</file>

<file path=ppt/tags/tag12.xml><?xml version="1.0" encoding="utf-8"?>
<p:tagLst xmlns:p="http://schemas.openxmlformats.org/presentationml/2006/main">
  <p:tag name="KSO_WM_DIAGRAM_VIRTUALLY_FRAME" val="{&quot;height&quot;:317.3,&quot;left&quot;:287.7,&quot;top&quot;:111.35,&quot;width&quot;:365.2}"/>
</p:tagLst>
</file>

<file path=ppt/tags/tag13.xml><?xml version="1.0" encoding="utf-8"?>
<p:tagLst xmlns:p="http://schemas.openxmlformats.org/presentationml/2006/main">
  <p:tag name="KSO_WM_DIAGRAM_VIRTUALLY_FRAME" val="{&quot;height&quot;:317.3,&quot;left&quot;:287.7,&quot;top&quot;:111.35,&quot;width&quot;:365.2}"/>
</p:tagLst>
</file>

<file path=ppt/tags/tag14.xml><?xml version="1.0" encoding="utf-8"?>
<p:tagLst xmlns:p="http://schemas.openxmlformats.org/presentationml/2006/main">
  <p:tag name="TABLE_ENDDRAG_ORIGIN_RECT" val="850*440"/>
  <p:tag name="TABLE_ENDDRAG_RECT" val="45*44*850*440"/>
</p:tagLst>
</file>

<file path=ppt/tags/tag15.xml><?xml version="1.0" encoding="utf-8"?>
<p:tagLst xmlns:p="http://schemas.openxmlformats.org/presentationml/2006/main">
  <p:tag name="KSO_WM_DIAGRAM_VIRTUALLY_FRAME" val="{&quot;height&quot;:203.15945434570312,&quot;left&quot;:212.3832763671875,&quot;top&quot;:198.29054565429686,&quot;width&quot;:640.8167236328125}"/>
</p:tagLst>
</file>

<file path=ppt/tags/tag16.xml><?xml version="1.0" encoding="utf-8"?>
<p:tagLst xmlns:p="http://schemas.openxmlformats.org/presentationml/2006/main">
  <p:tag name="KSO_WM_DIAGRAM_VIRTUALLY_FRAME" val="{&quot;height&quot;:203.15945434570312,&quot;left&quot;:212.3832763671875,&quot;top&quot;:198.29054565429686,&quot;width&quot;:640.8167236328125}"/>
</p:tagLst>
</file>

<file path=ppt/tags/tag17.xml><?xml version="1.0" encoding="utf-8"?>
<p:tagLst xmlns:p="http://schemas.openxmlformats.org/presentationml/2006/main">
  <p:tag name="KSO_WM_DIAGRAM_VIRTUALLY_FRAME" val="{&quot;height&quot;:203.15945434570312,&quot;left&quot;:212.3832763671875,&quot;top&quot;:198.29054565429686,&quot;width&quot;:640.8167236328125}"/>
</p:tagLst>
</file>

<file path=ppt/tags/tag18.xml><?xml version="1.0" encoding="utf-8"?>
<p:tagLst xmlns:p="http://schemas.openxmlformats.org/presentationml/2006/main">
  <p:tag name="TABLE_ENDDRAG_ORIGIN_RECT" val="375*353"/>
  <p:tag name="TABLE_ENDDRAG_RECT" val="535*47*375*353"/>
</p:tagLst>
</file>

<file path=ppt/tags/tag19.xml><?xml version="1.0" encoding="utf-8"?>
<p:tagLst xmlns:p="http://schemas.openxmlformats.org/presentationml/2006/main">
  <p:tag name="KSO_WM_DIAGRAM_VIRTUALLY_FRAME" val="{&quot;height&quot;:476.25,&quot;left&quot;:14.1,&quot;top&quot;:38.55,&quot;width&quot;:915.2}"/>
</p:tagLst>
</file>

<file path=ppt/tags/tag2.xml><?xml version="1.0" encoding="utf-8"?>
<p:tagLst xmlns:p="http://schemas.openxmlformats.org/presentationml/2006/main">
  <p:tag name="KSO_WM_DIAGRAM_VIRTUALLY_FRAME" val="{&quot;height&quot;:317.3,&quot;left&quot;:287.7,&quot;top&quot;:111.35,&quot;width&quot;:365.2}"/>
</p:tagLst>
</file>

<file path=ppt/tags/tag20.xml><?xml version="1.0" encoding="utf-8"?>
<p:tagLst xmlns:p="http://schemas.openxmlformats.org/presentationml/2006/main">
  <p:tag name="KSO_WM_DIAGRAM_VIRTUALLY_FRAME" val="{&quot;height&quot;:476.25,&quot;left&quot;:14.1,&quot;top&quot;:38.55,&quot;width&quot;:915.2}"/>
</p:tagLst>
</file>

<file path=ppt/tags/tag21.xml><?xml version="1.0" encoding="utf-8"?>
<p:tagLst xmlns:p="http://schemas.openxmlformats.org/presentationml/2006/main">
  <p:tag name="KSO_WM_DIAGRAM_VIRTUALLY_FRAME" val="{&quot;height&quot;:476.25,&quot;left&quot;:14.1,&quot;top&quot;:38.55,&quot;width&quot;:915.2}"/>
</p:tagLst>
</file>

<file path=ppt/tags/tag22.xml><?xml version="1.0" encoding="utf-8"?>
<p:tagLst xmlns:p="http://schemas.openxmlformats.org/presentationml/2006/main">
  <p:tag name="KSO_WM_DIAGRAM_VIRTUALLY_FRAME" val="{&quot;height&quot;:476.25,&quot;left&quot;:14.1,&quot;top&quot;:38.55,&quot;width&quot;:915.2}"/>
</p:tagLst>
</file>

<file path=ppt/tags/tag23.xml><?xml version="1.0" encoding="utf-8"?>
<p:tagLst xmlns:p="http://schemas.openxmlformats.org/presentationml/2006/main">
  <p:tag name="KSO_WM_DIAGRAM_VIRTUALLY_FRAME" val="{&quot;height&quot;:476.25,&quot;left&quot;:14.1,&quot;top&quot;:38.55,&quot;width&quot;:915.2}"/>
</p:tagLst>
</file>

<file path=ppt/tags/tag24.xml><?xml version="1.0" encoding="utf-8"?>
<p:tagLst xmlns:p="http://schemas.openxmlformats.org/presentationml/2006/main">
  <p:tag name="KSO_WM_DIAGRAM_VIRTUALLY_FRAME" val="{&quot;height&quot;:476.25,&quot;left&quot;:14.1,&quot;top&quot;:38.55,&quot;width&quot;:915.2}"/>
</p:tagLst>
</file>

<file path=ppt/tags/tag25.xml><?xml version="1.0" encoding="utf-8"?>
<p:tagLst xmlns:p="http://schemas.openxmlformats.org/presentationml/2006/main">
  <p:tag name="KSO_WM_DIAGRAM_VIRTUALLY_FRAME" val="{&quot;height&quot;:476.25,&quot;left&quot;:14.1,&quot;top&quot;:38.55,&quot;width&quot;:915.2}"/>
</p:tagLst>
</file>

<file path=ppt/tags/tag26.xml><?xml version="1.0" encoding="utf-8"?>
<p:tagLst xmlns:p="http://schemas.openxmlformats.org/presentationml/2006/main">
  <p:tag name="KSO_WM_DIAGRAM_VIRTUALLY_FRAME" val="{&quot;height&quot;:476.25,&quot;left&quot;:14.1,&quot;top&quot;:38.55,&quot;width&quot;:915.2}"/>
</p:tagLst>
</file>

<file path=ppt/tags/tag27.xml><?xml version="1.0" encoding="utf-8"?>
<p:tagLst xmlns:p="http://schemas.openxmlformats.org/presentationml/2006/main">
  <p:tag name="KSO_WM_DIAGRAM_VIRTUALLY_FRAME" val="{&quot;height&quot;:476.25,&quot;left&quot;:14.1,&quot;top&quot;:38.55,&quot;width&quot;:915.2}"/>
</p:tagLst>
</file>

<file path=ppt/tags/tag28.xml><?xml version="1.0" encoding="utf-8"?>
<p:tagLst xmlns:p="http://schemas.openxmlformats.org/presentationml/2006/main">
  <p:tag name="KSO_WM_DIAGRAM_VIRTUALLY_FRAME" val="{&quot;height&quot;:476.25,&quot;left&quot;:14.1,&quot;top&quot;:38.55,&quot;width&quot;:915.2}"/>
</p:tagLst>
</file>

<file path=ppt/tags/tag29.xml><?xml version="1.0" encoding="utf-8"?>
<p:tagLst xmlns:p="http://schemas.openxmlformats.org/presentationml/2006/main">
  <p:tag name="KSO_WM_DIAGRAM_VIRTUALLY_FRAME" val="{&quot;height&quot;:476.25,&quot;left&quot;:14.1,&quot;top&quot;:38.55,&quot;width&quot;:915.2}"/>
</p:tagLst>
</file>

<file path=ppt/tags/tag3.xml><?xml version="1.0" encoding="utf-8"?>
<p:tagLst xmlns:p="http://schemas.openxmlformats.org/presentationml/2006/main">
  <p:tag name="KSO_WM_DIAGRAM_VIRTUALLY_FRAME" val="{&quot;height&quot;:317.3,&quot;left&quot;:287.7,&quot;top&quot;:111.35,&quot;width&quot;:365.2}"/>
</p:tagLst>
</file>

<file path=ppt/tags/tag30.xml><?xml version="1.0" encoding="utf-8"?>
<p:tagLst xmlns:p="http://schemas.openxmlformats.org/presentationml/2006/main">
  <p:tag name="KSO_WM_DIAGRAM_VIRTUALLY_FRAME" val="{&quot;height&quot;:476.25,&quot;left&quot;:14.1,&quot;top&quot;:38.55,&quot;width&quot;:915.2}"/>
</p:tagLst>
</file>

<file path=ppt/tags/tag31.xml><?xml version="1.0" encoding="utf-8"?>
<p:tagLst xmlns:p="http://schemas.openxmlformats.org/presentationml/2006/main">
  <p:tag name="KSO_WM_DIAGRAM_VIRTUALLY_FRAME" val="{&quot;height&quot;:476.25,&quot;left&quot;:14.1,&quot;top&quot;:38.55,&quot;width&quot;:915.2}"/>
</p:tagLst>
</file>

<file path=ppt/tags/tag32.xml><?xml version="1.0" encoding="utf-8"?>
<p:tagLst xmlns:p="http://schemas.openxmlformats.org/presentationml/2006/main">
  <p:tag name="KSO_WM_DIAGRAM_VIRTUALLY_FRAME" val="{&quot;height&quot;:476.25,&quot;left&quot;:14.1,&quot;top&quot;:38.55,&quot;width&quot;:915.2}"/>
</p:tagLst>
</file>

<file path=ppt/tags/tag33.xml><?xml version="1.0" encoding="utf-8"?>
<p:tagLst xmlns:p="http://schemas.openxmlformats.org/presentationml/2006/main">
  <p:tag name="KSO_WM_DIAGRAM_VIRTUALLY_FRAME" val="{&quot;height&quot;:476.25,&quot;left&quot;:14.1,&quot;top&quot;:38.55,&quot;width&quot;:915.2}"/>
</p:tagLst>
</file>

<file path=ppt/tags/tag34.xml><?xml version="1.0" encoding="utf-8"?>
<p:tagLst xmlns:p="http://schemas.openxmlformats.org/presentationml/2006/main">
  <p:tag name="KSO_WM_DIAGRAM_VIRTUALLY_FRAME" val="{&quot;height&quot;:476.25,&quot;left&quot;:14.1,&quot;top&quot;:38.55,&quot;width&quot;:915.2}"/>
</p:tagLst>
</file>

<file path=ppt/tags/tag35.xml><?xml version="1.0" encoding="utf-8"?>
<p:tagLst xmlns:p="http://schemas.openxmlformats.org/presentationml/2006/main">
  <p:tag name="KSO_WM_DIAGRAM_VIRTUALLY_FRAME" val="{&quot;height&quot;:476.25,&quot;left&quot;:14.1,&quot;top&quot;:38.55,&quot;width&quot;:915.2}"/>
</p:tagLst>
</file>

<file path=ppt/tags/tag36.xml><?xml version="1.0" encoding="utf-8"?>
<p:tagLst xmlns:p="http://schemas.openxmlformats.org/presentationml/2006/main">
  <p:tag name="KSO_WM_DIAGRAM_VIRTUALLY_FRAME" val="{&quot;height&quot;:476.25,&quot;left&quot;:14.1,&quot;top&quot;:38.55,&quot;width&quot;:915.2}"/>
</p:tagLst>
</file>

<file path=ppt/tags/tag37.xml><?xml version="1.0" encoding="utf-8"?>
<p:tagLst xmlns:p="http://schemas.openxmlformats.org/presentationml/2006/main">
  <p:tag name="KSO_WM_DIAGRAM_VIRTUALLY_FRAME" val="{&quot;height&quot;:476.25,&quot;left&quot;:14.1,&quot;top&quot;:38.55,&quot;width&quot;:915.2}"/>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317.3,&quot;left&quot;:287.7,&quot;top&quot;:111.35,&quot;width&quot;:365.2}"/>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DIAGRAM_VIRTUALLY_FRAME" val="{&quot;height&quot;:378.3,&quot;left&quot;:90.8,&quot;top&quot;:71.7,&quot;width&quot;:789.4}"/>
</p:tagLst>
</file>

<file path=ppt/tags/tag42.xml><?xml version="1.0" encoding="utf-8"?>
<p:tagLst xmlns:p="http://schemas.openxmlformats.org/presentationml/2006/main">
  <p:tag name="KSO_WM_DIAGRAM_VIRTUALLY_FRAME" val="{&quot;height&quot;:365.55,&quot;left&quot;:90.75,&quot;top&quot;:95.8,&quot;width&quot;:779.2}"/>
</p:tagLst>
</file>

<file path=ppt/tags/tag43.xml><?xml version="1.0" encoding="utf-8"?>
<p:tagLst xmlns:p="http://schemas.openxmlformats.org/presentationml/2006/main">
  <p:tag name="KSO_WM_DIAGRAM_VIRTUALLY_FRAME" val="{&quot;height&quot;:378.3,&quot;left&quot;:90.8,&quot;top&quot;:71.7,&quot;width&quot;:789.4}"/>
</p:tagLst>
</file>

<file path=ppt/tags/tag44.xml><?xml version="1.0" encoding="utf-8"?>
<p:tagLst xmlns:p="http://schemas.openxmlformats.org/presentationml/2006/main">
  <p:tag name="KSO_WM_DIAGRAM_VIRTUALLY_FRAME" val="{&quot;height&quot;:378.3,&quot;left&quot;:90.8,&quot;top&quot;:71.7,&quot;width&quot;:789.4}"/>
</p:tagLst>
</file>

<file path=ppt/tags/tag45.xml><?xml version="1.0" encoding="utf-8"?>
<p:tagLst xmlns:p="http://schemas.openxmlformats.org/presentationml/2006/main">
  <p:tag name="KSO_WM_DIAGRAM_VIRTUALLY_FRAME" val="{&quot;height&quot;:365.55,&quot;left&quot;:90.75,&quot;top&quot;:95.8,&quot;width&quot;:779.2}"/>
</p:tagLst>
</file>

<file path=ppt/tags/tag46.xml><?xml version="1.0" encoding="utf-8"?>
<p:tagLst xmlns:p="http://schemas.openxmlformats.org/presentationml/2006/main">
  <p:tag name="KSO_WM_DIAGRAM_VIRTUALLY_FRAME" val="{&quot;height&quot;:378.3,&quot;left&quot;:90.8,&quot;top&quot;:71.7,&quot;width&quot;:789.4}"/>
</p:tagLst>
</file>

<file path=ppt/tags/tag47.xml><?xml version="1.0" encoding="utf-8"?>
<p:tagLst xmlns:p="http://schemas.openxmlformats.org/presentationml/2006/main">
  <p:tag name="KSO_WM_DIAGRAM_VIRTUALLY_FRAME" val="{&quot;height&quot;:378.3,&quot;left&quot;:90.8,&quot;top&quot;:71.7,&quot;width&quot;:789.4}"/>
</p:tagLst>
</file>

<file path=ppt/tags/tag48.xml><?xml version="1.0" encoding="utf-8"?>
<p:tagLst xmlns:p="http://schemas.openxmlformats.org/presentationml/2006/main">
  <p:tag name="KSO_WM_DIAGRAM_VIRTUALLY_FRAME" val="{&quot;height&quot;:365.55,&quot;left&quot;:90.75,&quot;top&quot;:95.8,&quot;width&quot;:779.2}"/>
</p:tagLst>
</file>

<file path=ppt/tags/tag49.xml><?xml version="1.0" encoding="utf-8"?>
<p:tagLst xmlns:p="http://schemas.openxmlformats.org/presentationml/2006/main">
  <p:tag name="KSO_WM_DIAGRAM_VIRTUALLY_FRAME" val="{&quot;height&quot;:378.3,&quot;left&quot;:90.8,&quot;top&quot;:71.7,&quot;width&quot;:789.4}"/>
</p:tagLst>
</file>

<file path=ppt/tags/tag5.xml><?xml version="1.0" encoding="utf-8"?>
<p:tagLst xmlns:p="http://schemas.openxmlformats.org/presentationml/2006/main">
  <p:tag name="KSO_WM_DIAGRAM_VIRTUALLY_FRAME" val="{&quot;height&quot;:317.3,&quot;left&quot;:287.7,&quot;top&quot;:111.35,&quot;width&quot;:365.2}"/>
</p:tagLst>
</file>

<file path=ppt/tags/tag50.xml><?xml version="1.0" encoding="utf-8"?>
<p:tagLst xmlns:p="http://schemas.openxmlformats.org/presentationml/2006/main">
  <p:tag name="KSO_WM_DIAGRAM_VIRTUALLY_FRAME" val="{&quot;height&quot;:378.3,&quot;left&quot;:90.8,&quot;top&quot;:71.7,&quot;width&quot;:789.4}"/>
</p:tagLst>
</file>

<file path=ppt/tags/tag51.xml><?xml version="1.0" encoding="utf-8"?>
<p:tagLst xmlns:p="http://schemas.openxmlformats.org/presentationml/2006/main">
  <p:tag name="KSO_WM_DIAGRAM_VIRTUALLY_FRAME" val="{&quot;height&quot;:378.3,&quot;left&quot;:90.8,&quot;top&quot;:71.7,&quot;width&quot;:789.4}"/>
</p:tagLst>
</file>

<file path=ppt/tags/tag52.xml><?xml version="1.0" encoding="utf-8"?>
<p:tagLst xmlns:p="http://schemas.openxmlformats.org/presentationml/2006/main">
  <p:tag name="KSO_WM_DIAGRAM_VIRTUALLY_FRAME" val="{&quot;height&quot;:378.3,&quot;left&quot;:90.8,&quot;top&quot;:71.7,&quot;width&quot;:789.4}"/>
</p:tagLst>
</file>

<file path=ppt/tags/tag53.xml><?xml version="1.0" encoding="utf-8"?>
<p:tagLst xmlns:p="http://schemas.openxmlformats.org/presentationml/2006/main">
  <p:tag name="KSO_WM_DIAGRAM_VIRTUALLY_FRAME" val="{&quot;height&quot;:378.3,&quot;left&quot;:90.8,&quot;top&quot;:71.7,&quot;width&quot;:789.4}"/>
</p:tagLst>
</file>

<file path=ppt/tags/tag54.xml><?xml version="1.0" encoding="utf-8"?>
<p:tagLst xmlns:p="http://schemas.openxmlformats.org/presentationml/2006/main">
  <p:tag name="KSO_WM_DIAGRAM_VIRTUALLY_FRAME" val="{&quot;height&quot;:378.3,&quot;left&quot;:90.8,&quot;top&quot;:71.7,&quot;width&quot;:789.4}"/>
</p:tagLst>
</file>

<file path=ppt/tags/tag55.xml><?xml version="1.0" encoding="utf-8"?>
<p:tagLst xmlns:p="http://schemas.openxmlformats.org/presentationml/2006/main">
  <p:tag name="KSO_WM_DIAGRAM_VIRTUALLY_FRAME" val="{&quot;height&quot;:378.3,&quot;left&quot;:90.8,&quot;top&quot;:71.7,&quot;width&quot;:789.4}"/>
</p:tagLst>
</file>

<file path=ppt/tags/tag56.xml><?xml version="1.0" encoding="utf-8"?>
<p:tagLst xmlns:p="http://schemas.openxmlformats.org/presentationml/2006/main">
  <p:tag name="KSO_WM_DIAGRAM_VIRTUALLY_FRAME" val="{&quot;height&quot;:378.3,&quot;left&quot;:90.8,&quot;top&quot;:71.7,&quot;width&quot;:789.4}"/>
</p:tagLst>
</file>

<file path=ppt/tags/tag57.xml><?xml version="1.0" encoding="utf-8"?>
<p:tagLst xmlns:p="http://schemas.openxmlformats.org/presentationml/2006/main">
  <p:tag name="KSO_WM_DIAGRAM_VIRTUALLY_FRAME" val="{&quot;height&quot;:378.3,&quot;left&quot;:90.8,&quot;top&quot;:71.7,&quot;width&quot;:789.4}"/>
</p:tagLst>
</file>

<file path=ppt/tags/tag58.xml><?xml version="1.0" encoding="utf-8"?>
<p:tagLst xmlns:p="http://schemas.openxmlformats.org/presentationml/2006/main">
  <p:tag name="commondata" val="eyJoZGlkIjoiOWE2OGU4MWQ3ZmNiNGY3ZGRlNmFiNGU2YzEzOGUyYTEifQ=="/>
  <p:tag name="resource_record_key" val="{&quot;10&quot;:[19995228]}"/>
</p:tagLst>
</file>

<file path=ppt/tags/tag6.xml><?xml version="1.0" encoding="utf-8"?>
<p:tagLst xmlns:p="http://schemas.openxmlformats.org/presentationml/2006/main">
  <p:tag name="KSO_WM_DIAGRAM_VIRTUALLY_FRAME" val="{&quot;height&quot;:317.3,&quot;left&quot;:287.7,&quot;top&quot;:111.35,&quot;width&quot;:365.2}"/>
</p:tagLst>
</file>

<file path=ppt/tags/tag7.xml><?xml version="1.0" encoding="utf-8"?>
<p:tagLst xmlns:p="http://schemas.openxmlformats.org/presentationml/2006/main">
  <p:tag name="KSO_WM_DIAGRAM_VIRTUALLY_FRAME" val="{&quot;height&quot;:317.3,&quot;left&quot;:287.7,&quot;top&quot;:111.35,&quot;width&quot;:365.2}"/>
</p:tagLst>
</file>

<file path=ppt/tags/tag8.xml><?xml version="1.0" encoding="utf-8"?>
<p:tagLst xmlns:p="http://schemas.openxmlformats.org/presentationml/2006/main">
  <p:tag name="KSO_WM_DIAGRAM_VIRTUALLY_FRAME" val="{&quot;height&quot;:317.3,&quot;left&quot;:287.7,&quot;top&quot;:111.35,&quot;width&quot;:365.2}"/>
</p:tagLst>
</file>

<file path=ppt/tags/tag9.xml><?xml version="1.0" encoding="utf-8"?>
<p:tagLst xmlns:p="http://schemas.openxmlformats.org/presentationml/2006/main">
  <p:tag name="KSO_WM_DIAGRAM_VIRTUALLY_FRAME" val="{&quot;height&quot;:317.3,&quot;left&quot;:287.7,&quot;top&quot;:111.35,&quot;width&quot;:365.2}"/>
</p:tagLst>
</file>

<file path=ppt/theme/theme1.xml><?xml version="1.0" encoding="utf-8"?>
<a:theme xmlns:a="http://schemas.openxmlformats.org/drawingml/2006/main" name="1_cosmosupplylab_PPT_20130325">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4057</Words>
  <Application>WPS 演示</Application>
  <PresentationFormat>宽屏</PresentationFormat>
  <Paragraphs>210</Paragraphs>
  <Slides>9</Slides>
  <Notes>53</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9</vt:i4>
      </vt:variant>
    </vt:vector>
  </HeadingPairs>
  <TitlesOfParts>
    <vt:vector size="48" baseType="lpstr">
      <vt:lpstr>Arial</vt:lpstr>
      <vt:lpstr>宋体</vt:lpstr>
      <vt:lpstr>Wingdings</vt:lpstr>
      <vt:lpstr>Calibri</vt:lpstr>
      <vt:lpstr>Helvetica Neue</vt:lpstr>
      <vt:lpstr>Helvetica Light</vt:lpstr>
      <vt:lpstr>汉仪书宋二KW</vt:lpstr>
      <vt:lpstr>Helvetica</vt:lpstr>
      <vt:lpstr>TencentSans W7</vt:lpstr>
      <vt:lpstr>冬青黑体简体中文</vt:lpstr>
      <vt:lpstr>微软雅黑 Light</vt:lpstr>
      <vt:lpstr>微软雅黑</vt:lpstr>
      <vt:lpstr>汉仪旗黑</vt:lpstr>
      <vt:lpstr>Wingdings</vt:lpstr>
      <vt:lpstr>等线 Light</vt:lpstr>
      <vt:lpstr>等线</vt:lpstr>
      <vt:lpstr>汉仪中等线KW</vt:lpstr>
      <vt:lpstr>宋体</vt:lpstr>
      <vt:lpstr>Arial Unicode MS</vt:lpstr>
      <vt:lpstr>等线</vt:lpstr>
      <vt:lpstr>汉仪中黑KW</vt:lpstr>
      <vt:lpstr>Calibri Light</vt:lpstr>
      <vt:lpstr>TencentSans W7</vt:lpstr>
      <vt:lpstr>微软雅黑</vt:lpstr>
      <vt:lpstr>微软雅黑 Light</vt:lpstr>
      <vt:lpstr>等线 Light</vt:lpstr>
      <vt:lpstr>苹方-简</vt:lpstr>
      <vt:lpstr>Times New Roman Regular</vt:lpstr>
      <vt:lpstr>Gujarati MT Regular</vt:lpstr>
      <vt:lpstr>Gurmukhi MN Regular</vt:lpstr>
      <vt:lpstr>Times New Roman Oblique</vt:lpstr>
      <vt:lpstr>Times New Roman</vt:lpstr>
      <vt:lpstr>Georgia Regular</vt:lpstr>
      <vt:lpstr>Times New Roman Italic</vt:lpstr>
      <vt:lpstr>Hiragino Kaku Gothic ProN W3</vt:lpstr>
      <vt:lpstr>Herculanum</vt:lpstr>
      <vt:lpstr>Helvetica Neue Regular</vt:lpstr>
      <vt:lpstr>Times New Roman Bold</vt:lpstr>
      <vt:lpstr>1_cosmosupplylab_PPT_20130325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dc:creator>
  <cp:lastModifiedBy>D.ong</cp:lastModifiedBy>
  <cp:revision>5958</cp:revision>
  <cp:lastPrinted>2025-05-22T06:32:51Z</cp:lastPrinted>
  <dcterms:created xsi:type="dcterms:W3CDTF">2025-05-22T06:32:51Z</dcterms:created>
  <dcterms:modified xsi:type="dcterms:W3CDTF">2025-05-22T06:32:51Z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2052-6.0.0.8068</vt:lpwstr>
  </property>
  <property fmtid="{D5CDD505-2E9C-101B-9397-08002B2CF9AE}" pid="3" name="ICV">
    <vt:lpwstr>19E81ABE396D5C8F7D852D68564B7C85_43</vt:lpwstr>
  </property>
</Properties>
</file>